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547" r:id="rId2"/>
    <p:sldId id="548" r:id="rId3"/>
    <p:sldId id="549" r:id="rId4"/>
    <p:sldId id="550" r:id="rId5"/>
    <p:sldId id="553" r:id="rId6"/>
    <p:sldId id="552" r:id="rId7"/>
    <p:sldId id="2147469506" r:id="rId8"/>
    <p:sldId id="2147469507" r:id="rId9"/>
    <p:sldId id="2147469512" r:id="rId10"/>
    <p:sldId id="551" r:id="rId11"/>
    <p:sldId id="559" r:id="rId12"/>
    <p:sldId id="554" r:id="rId13"/>
    <p:sldId id="556" r:id="rId14"/>
    <p:sldId id="2147469510" r:id="rId15"/>
    <p:sldId id="2147469514" r:id="rId16"/>
    <p:sldId id="2147469515" r:id="rId17"/>
    <p:sldId id="2147469516" r:id="rId18"/>
    <p:sldId id="2147469476" r:id="rId19"/>
    <p:sldId id="557" r:id="rId20"/>
    <p:sldId id="2147469508" r:id="rId21"/>
    <p:sldId id="2147469518" r:id="rId22"/>
    <p:sldId id="2147469511" r:id="rId23"/>
  </p:sldIdLst>
  <p:sldSz cx="12192000" cy="6858000"/>
  <p:notesSz cx="6797675" cy="9926638"/>
  <p:custDataLst>
    <p:tags r:id="rId26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emplate Alliander" id="{FF9F5C56-647B-4554-B167-42E793867D4E}">
          <p14:sldIdLst>
            <p14:sldId id="547"/>
            <p14:sldId id="548"/>
            <p14:sldId id="549"/>
            <p14:sldId id="550"/>
            <p14:sldId id="553"/>
            <p14:sldId id="552"/>
            <p14:sldId id="2147469506"/>
            <p14:sldId id="2147469507"/>
            <p14:sldId id="2147469512"/>
            <p14:sldId id="551"/>
            <p14:sldId id="559"/>
            <p14:sldId id="554"/>
            <p14:sldId id="556"/>
            <p14:sldId id="2147469510"/>
            <p14:sldId id="2147469514"/>
            <p14:sldId id="2147469515"/>
            <p14:sldId id="2147469516"/>
            <p14:sldId id="2147469476"/>
            <p14:sldId id="557"/>
            <p14:sldId id="2147469508"/>
            <p14:sldId id="2147469518"/>
            <p14:sldId id="214746951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04">
          <p15:clr>
            <a:srgbClr val="A4A3A4"/>
          </p15:clr>
        </p15:guide>
        <p15:guide id="4" pos="2118">
          <p15:clr>
            <a:srgbClr val="A4A3A4"/>
          </p15:clr>
        </p15:guide>
        <p15:guide id="5" orient="horz" pos="2991">
          <p15:clr>
            <a:srgbClr val="A4A3A4"/>
          </p15:clr>
        </p15:guide>
        <p15:guide id="6" orient="horz" pos="3224">
          <p15:clr>
            <a:srgbClr val="A4A3A4"/>
          </p15:clr>
        </p15:guide>
        <p15:guide id="7" pos="2281">
          <p15:clr>
            <a:srgbClr val="A4A3A4"/>
          </p15:clr>
        </p15:guide>
        <p15:guide id="8" pos="2237">
          <p15:clr>
            <a:srgbClr val="A4A3A4"/>
          </p15:clr>
        </p15:guide>
        <p15:guide id="9" orient="horz" pos="2793">
          <p15:clr>
            <a:srgbClr val="A4A3A4"/>
          </p15:clr>
        </p15:guide>
        <p15:guide id="10" orient="horz" pos="3011">
          <p15:clr>
            <a:srgbClr val="A4A3A4"/>
          </p15:clr>
        </p15:guide>
        <p15:guide id="11" orient="horz" pos="2901">
          <p15:clr>
            <a:srgbClr val="A4A3A4"/>
          </p15:clr>
        </p15:guide>
        <p15:guide id="12" orient="horz" pos="3127">
          <p15:clr>
            <a:srgbClr val="A4A3A4"/>
          </p15:clr>
        </p15:guide>
        <p15:guide id="13" pos="2068">
          <p15:clr>
            <a:srgbClr val="A4A3A4"/>
          </p15:clr>
        </p15:guide>
        <p15:guide id="14" pos="2028">
          <p15:clr>
            <a:srgbClr val="A4A3A4"/>
          </p15:clr>
        </p15:guide>
        <p15:guide id="15" pos="2184">
          <p15:clr>
            <a:srgbClr val="A4A3A4"/>
          </p15:clr>
        </p15:guide>
        <p15:guide id="16" pos="214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ine Schoe" initials="ES" lastIdx="24" clrIdx="0"/>
  <p:cmAuthor id="2" name="Nelson Takes" initials="NT" lastIdx="56" clrIdx="1"/>
  <p:cmAuthor id="3" name="Ferry Pereboom" initials="FP" lastIdx="0" clrIdx="2"/>
  <p:cmAuthor id="4" name="Marjolijn de Kruijff" initials="MdK" lastIdx="91" clrIdx="3"/>
  <p:cmAuthor id="5" name="Wulp, Nathalie van der" initials="NvdW" lastIdx="49" clrIdx="4"/>
  <p:cmAuthor id="6" name="Gort, Elise" initials="GE" lastIdx="7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1A1C"/>
    <a:srgbClr val="FFFFFF"/>
    <a:srgbClr val="8BB63B"/>
    <a:srgbClr val="89BB86"/>
    <a:srgbClr val="008EBE"/>
    <a:srgbClr val="30297F"/>
    <a:srgbClr val="00529B"/>
    <a:srgbClr val="00BDF2"/>
    <a:srgbClr val="D9D9D9"/>
    <a:srgbClr val="FFDC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A8578F-FEB8-4B5F-A478-1A58C1AEFE8B}" v="157" dt="2024-11-16T06:46:17.149"/>
    <p1510:client id="{6928452C-91AA-4035-B86C-8293304616F4}" v="8" dt="2024-11-15T12:46:10.854"/>
    <p1510:client id="{8974657C-E57E-E554-A41F-4587123F81F2}" v="6" dt="2024-11-15T16:34:02.0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095" autoAdjust="0"/>
  </p:normalViewPr>
  <p:slideViewPr>
    <p:cSldViewPr snapToGrid="0">
      <p:cViewPr varScale="1">
        <p:scale>
          <a:sx n="85" d="100"/>
          <a:sy n="85" d="100"/>
        </p:scale>
        <p:origin x="8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  <p:guide orient="horz" pos="3104"/>
        <p:guide pos="2118"/>
        <p:guide orient="horz" pos="2991"/>
        <p:guide orient="horz" pos="3224"/>
        <p:guide pos="2281"/>
        <p:guide pos="2237"/>
        <p:guide orient="horz" pos="2793"/>
        <p:guide orient="horz" pos="3011"/>
        <p:guide orient="horz" pos="2901"/>
        <p:guide orient="horz" pos="3127"/>
        <p:guide pos="2068"/>
        <p:guide pos="2028"/>
        <p:guide pos="2184"/>
        <p:guide pos="214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98903F-994E-4E1C-A785-361035B8623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BFB383F1-8462-4606-8793-E56B5FF45EC6}">
      <dgm:prSet phldrT="[Tekst]"/>
      <dgm:spPr>
        <a:solidFill>
          <a:schemeClr val="tx2"/>
        </a:solidFill>
        <a:ln>
          <a:solidFill>
            <a:schemeClr val="bg1"/>
          </a:solidFill>
        </a:ln>
      </dgm:spPr>
      <dgm:t>
        <a:bodyPr/>
        <a:lstStyle/>
        <a:p>
          <a:r>
            <a:rPr lang="nl-NL" dirty="0"/>
            <a:t>Orange</a:t>
          </a:r>
        </a:p>
      </dgm:t>
    </dgm:pt>
    <dgm:pt modelId="{E9BE1ADD-A48C-4AA8-9535-339292593096}" type="parTrans" cxnId="{B11BFEE2-9345-4C22-88E7-B6FA8CF52975}">
      <dgm:prSet/>
      <dgm:spPr/>
      <dgm:t>
        <a:bodyPr/>
        <a:lstStyle/>
        <a:p>
          <a:endParaRPr lang="nl-NL"/>
        </a:p>
      </dgm:t>
    </dgm:pt>
    <dgm:pt modelId="{719041DC-E631-4F6C-8FDC-9B174155DBD4}" type="sibTrans" cxnId="{B11BFEE2-9345-4C22-88E7-B6FA8CF52975}">
      <dgm:prSet/>
      <dgm:spPr/>
      <dgm:t>
        <a:bodyPr/>
        <a:lstStyle/>
        <a:p>
          <a:endParaRPr lang="nl-NL"/>
        </a:p>
      </dgm:t>
    </dgm:pt>
    <dgm:pt modelId="{CF3EC247-E07D-4DFD-8428-4BD24FFA546E}">
      <dgm:prSet phldrT="[Tekst]"/>
      <dgm:spPr>
        <a:solidFill>
          <a:schemeClr val="tx2"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nl-NL"/>
            <a:t>Developer </a:t>
          </a:r>
          <a:r>
            <a:rPr lang="nl-NL" err="1"/>
            <a:t>Extensibility</a:t>
          </a:r>
          <a:endParaRPr lang="nl-NL"/>
        </a:p>
      </dgm:t>
    </dgm:pt>
    <dgm:pt modelId="{EE05F9D4-CE4D-4A56-8C28-4C182B5723A7}" type="parTrans" cxnId="{EDADECEF-E379-4D17-BE28-4FB9A66BDC8F}">
      <dgm:prSet/>
      <dgm:spPr/>
      <dgm:t>
        <a:bodyPr/>
        <a:lstStyle/>
        <a:p>
          <a:endParaRPr lang="nl-NL"/>
        </a:p>
      </dgm:t>
    </dgm:pt>
    <dgm:pt modelId="{CF3A12FC-7468-4536-8503-6B5AE2AFD24E}" type="sibTrans" cxnId="{EDADECEF-E379-4D17-BE28-4FB9A66BDC8F}">
      <dgm:prSet/>
      <dgm:spPr/>
      <dgm:t>
        <a:bodyPr/>
        <a:lstStyle/>
        <a:p>
          <a:endParaRPr lang="nl-NL"/>
        </a:p>
      </dgm:t>
    </dgm:pt>
    <dgm:pt modelId="{05473E30-4884-44A9-B14C-AF554675F0CC}">
      <dgm:prSet phldrT="[Tekst]"/>
      <dgm:spPr>
        <a:solidFill>
          <a:schemeClr val="tx2"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pPr rtl="0"/>
          <a:r>
            <a:rPr lang="nl-NL"/>
            <a:t>ABAP </a:t>
          </a:r>
          <a:r>
            <a:rPr lang="nl-NL">
              <a:latin typeface="Open Sans"/>
            </a:rPr>
            <a:t>for Cloud</a:t>
          </a:r>
          <a:endParaRPr lang="nl-NL" dirty="0"/>
        </a:p>
      </dgm:t>
    </dgm:pt>
    <dgm:pt modelId="{26B40A34-B3DF-44B0-947E-97D104AA07C0}" type="parTrans" cxnId="{090C341F-7D5D-445B-9302-2D8B7EAEAE10}">
      <dgm:prSet/>
      <dgm:spPr/>
      <dgm:t>
        <a:bodyPr/>
        <a:lstStyle/>
        <a:p>
          <a:endParaRPr lang="nl-NL"/>
        </a:p>
      </dgm:t>
    </dgm:pt>
    <dgm:pt modelId="{51308CA9-B758-4696-B938-83649C901ADF}" type="sibTrans" cxnId="{090C341F-7D5D-445B-9302-2D8B7EAEAE10}">
      <dgm:prSet/>
      <dgm:spPr/>
      <dgm:t>
        <a:bodyPr/>
        <a:lstStyle/>
        <a:p>
          <a:endParaRPr lang="nl-NL"/>
        </a:p>
      </dgm:t>
    </dgm:pt>
    <dgm:pt modelId="{826AD455-B3B2-44AF-8F51-87338D01DAFD}">
      <dgm:prSet phldrT="[Tekst]"/>
      <dgm:spPr>
        <a:solidFill>
          <a:schemeClr val="accent3"/>
        </a:solidFill>
        <a:ln>
          <a:solidFill>
            <a:schemeClr val="bg1"/>
          </a:solidFill>
        </a:ln>
      </dgm:spPr>
      <dgm:t>
        <a:bodyPr/>
        <a:lstStyle/>
        <a:p>
          <a:r>
            <a:rPr lang="nl-NL"/>
            <a:t>Red</a:t>
          </a:r>
        </a:p>
      </dgm:t>
    </dgm:pt>
    <dgm:pt modelId="{3032CEBE-DC7E-4FA6-BD4A-FACD8780E2CB}" type="parTrans" cxnId="{5AC6E828-8CF8-4D32-B3C8-E470ECA76B6B}">
      <dgm:prSet/>
      <dgm:spPr/>
      <dgm:t>
        <a:bodyPr/>
        <a:lstStyle/>
        <a:p>
          <a:endParaRPr lang="nl-NL"/>
        </a:p>
      </dgm:t>
    </dgm:pt>
    <dgm:pt modelId="{8A40DD14-3B53-4585-BF4C-A5DAA9B5A435}" type="sibTrans" cxnId="{5AC6E828-8CF8-4D32-B3C8-E470ECA76B6B}">
      <dgm:prSet/>
      <dgm:spPr/>
      <dgm:t>
        <a:bodyPr/>
        <a:lstStyle/>
        <a:p>
          <a:endParaRPr lang="nl-NL"/>
        </a:p>
      </dgm:t>
    </dgm:pt>
    <dgm:pt modelId="{B86A1427-A9D8-4486-B89B-FAB12762972B}">
      <dgm:prSet phldrT="[Tekst]"/>
      <dgm:spPr>
        <a:solidFill>
          <a:schemeClr val="accent3"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nl-NL" dirty="0"/>
            <a:t>Classic </a:t>
          </a:r>
          <a:r>
            <a:rPr lang="nl-NL" dirty="0" err="1"/>
            <a:t>Extensibility</a:t>
          </a:r>
          <a:endParaRPr lang="nl-NL" dirty="0"/>
        </a:p>
      </dgm:t>
    </dgm:pt>
    <dgm:pt modelId="{9C12799E-B134-48AF-9DA0-148760D7AA01}" type="parTrans" cxnId="{54CCB352-0EC2-4165-847F-4F96631D3C93}">
      <dgm:prSet/>
      <dgm:spPr/>
      <dgm:t>
        <a:bodyPr/>
        <a:lstStyle/>
        <a:p>
          <a:endParaRPr lang="nl-NL"/>
        </a:p>
      </dgm:t>
    </dgm:pt>
    <dgm:pt modelId="{E763668E-8A1B-4EF0-8A13-6DFF38E3F07E}" type="sibTrans" cxnId="{54CCB352-0EC2-4165-847F-4F96631D3C93}">
      <dgm:prSet/>
      <dgm:spPr/>
      <dgm:t>
        <a:bodyPr/>
        <a:lstStyle/>
        <a:p>
          <a:endParaRPr lang="nl-NL"/>
        </a:p>
      </dgm:t>
    </dgm:pt>
    <dgm:pt modelId="{22385B7A-707B-4F76-B532-7FA08B6A9947}">
      <dgm:prSet phldrT="[Tekst]"/>
      <dgm:spPr>
        <a:solidFill>
          <a:schemeClr val="accent3"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pPr rtl="0"/>
          <a:r>
            <a:rPr lang="nl-NL">
              <a:latin typeface="Open Sans"/>
            </a:rPr>
            <a:t>Standard ABAP</a:t>
          </a:r>
          <a:endParaRPr lang="nl-NL" dirty="0"/>
        </a:p>
      </dgm:t>
    </dgm:pt>
    <dgm:pt modelId="{B58DABF8-8F9F-4A0E-989B-5FCB1931B433}" type="parTrans" cxnId="{FA73776F-2A63-4F50-BDC6-6005FCDE8EDD}">
      <dgm:prSet/>
      <dgm:spPr/>
      <dgm:t>
        <a:bodyPr/>
        <a:lstStyle/>
        <a:p>
          <a:endParaRPr lang="nl-NL"/>
        </a:p>
      </dgm:t>
    </dgm:pt>
    <dgm:pt modelId="{6E90C10A-0BB7-4328-B308-4E9D59E3D72A}" type="sibTrans" cxnId="{FA73776F-2A63-4F50-BDC6-6005FCDE8EDD}">
      <dgm:prSet/>
      <dgm:spPr/>
      <dgm:t>
        <a:bodyPr/>
        <a:lstStyle/>
        <a:p>
          <a:endParaRPr lang="nl-NL"/>
        </a:p>
      </dgm:t>
    </dgm:pt>
    <dgm:pt modelId="{57B793E1-8D32-45C4-A1A4-22AE235C2BE0}">
      <dgm:prSet phldrT="[Tekst]"/>
      <dgm:spPr>
        <a:ln>
          <a:solidFill>
            <a:schemeClr val="bg1"/>
          </a:solidFill>
        </a:ln>
      </dgm:spPr>
      <dgm:t>
        <a:bodyPr/>
        <a:lstStyle/>
        <a:p>
          <a:r>
            <a:rPr lang="nl-NL" dirty="0"/>
            <a:t>Green</a:t>
          </a:r>
        </a:p>
      </dgm:t>
    </dgm:pt>
    <dgm:pt modelId="{583EAB31-BB7B-4276-A70A-3EF570E5FB7F}" type="sibTrans" cxnId="{6F764E14-5B12-4E31-8792-09AABC4FB495}">
      <dgm:prSet/>
      <dgm:spPr/>
      <dgm:t>
        <a:bodyPr/>
        <a:lstStyle/>
        <a:p>
          <a:endParaRPr lang="nl-NL"/>
        </a:p>
      </dgm:t>
    </dgm:pt>
    <dgm:pt modelId="{6BEFF9C1-FCA9-4A9A-9A33-04C7680D24D0}" type="parTrans" cxnId="{6F764E14-5B12-4E31-8792-09AABC4FB495}">
      <dgm:prSet/>
      <dgm:spPr/>
      <dgm:t>
        <a:bodyPr/>
        <a:lstStyle/>
        <a:p>
          <a:endParaRPr lang="nl-NL"/>
        </a:p>
      </dgm:t>
    </dgm:pt>
    <dgm:pt modelId="{C447741C-80AC-4848-B95B-937BDF19D65F}">
      <dgm:prSet phldrT="[Tekst]"/>
      <dgm:spPr>
        <a:solidFill>
          <a:schemeClr val="bg2"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nl-NL" dirty="0" err="1"/>
            <a:t>Key</a:t>
          </a:r>
          <a:r>
            <a:rPr lang="nl-NL" dirty="0"/>
            <a:t> User </a:t>
          </a:r>
          <a:r>
            <a:rPr lang="nl-NL" dirty="0" err="1"/>
            <a:t>Extensibility</a:t>
          </a:r>
          <a:endParaRPr lang="nl-NL" dirty="0"/>
        </a:p>
      </dgm:t>
    </dgm:pt>
    <dgm:pt modelId="{383C4DAE-5A31-4005-AE83-D0595710A3B5}" type="sibTrans" cxnId="{5174E768-6FBB-42FD-9592-91A67175886F}">
      <dgm:prSet/>
      <dgm:spPr/>
      <dgm:t>
        <a:bodyPr/>
        <a:lstStyle/>
        <a:p>
          <a:endParaRPr lang="nl-NL"/>
        </a:p>
      </dgm:t>
    </dgm:pt>
    <dgm:pt modelId="{49228936-D132-4F9F-B153-3977D4685087}" type="parTrans" cxnId="{5174E768-6FBB-42FD-9592-91A67175886F}">
      <dgm:prSet/>
      <dgm:spPr/>
      <dgm:t>
        <a:bodyPr/>
        <a:lstStyle/>
        <a:p>
          <a:endParaRPr lang="nl-NL"/>
        </a:p>
      </dgm:t>
    </dgm:pt>
    <dgm:pt modelId="{E960E332-3A0B-44E6-9105-16653E630B5F}">
      <dgm:prSet phldrT="[Tekst]"/>
      <dgm:spPr>
        <a:solidFill>
          <a:schemeClr val="bg2"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nl-NL"/>
            <a:t>Side-</a:t>
          </a:r>
          <a:r>
            <a:rPr lang="nl-NL" err="1"/>
            <a:t>by</a:t>
          </a:r>
          <a:r>
            <a:rPr lang="nl-NL"/>
            <a:t>-Side </a:t>
          </a:r>
          <a:r>
            <a:rPr lang="nl-NL" err="1"/>
            <a:t>Extensibility</a:t>
          </a:r>
          <a:endParaRPr lang="nl-NL"/>
        </a:p>
      </dgm:t>
    </dgm:pt>
    <dgm:pt modelId="{33C7C122-0D9C-49D0-886D-D57579EC1223}" type="sibTrans" cxnId="{A6F9A9E9-F5F1-4868-BE5B-978F4846588C}">
      <dgm:prSet/>
      <dgm:spPr/>
      <dgm:t>
        <a:bodyPr/>
        <a:lstStyle/>
        <a:p>
          <a:endParaRPr lang="nl-NL"/>
        </a:p>
      </dgm:t>
    </dgm:pt>
    <dgm:pt modelId="{C05192EA-2844-41E4-9B11-F5FD34ED08B8}" type="parTrans" cxnId="{A6F9A9E9-F5F1-4868-BE5B-978F4846588C}">
      <dgm:prSet/>
      <dgm:spPr/>
      <dgm:t>
        <a:bodyPr/>
        <a:lstStyle/>
        <a:p>
          <a:endParaRPr lang="nl-NL"/>
        </a:p>
      </dgm:t>
    </dgm:pt>
    <dgm:pt modelId="{01E4D90A-6F14-4AA3-9C64-5D80DAE00AF8}">
      <dgm:prSet phldr="0"/>
      <dgm:spPr/>
      <dgm:t>
        <a:bodyPr/>
        <a:lstStyle/>
        <a:p>
          <a:pPr rtl="0"/>
          <a:r>
            <a:rPr lang="nl-NL" dirty="0">
              <a:latin typeface="Open Sans"/>
            </a:rPr>
            <a:t>ABAP for Key Users</a:t>
          </a:r>
        </a:p>
      </dgm:t>
    </dgm:pt>
    <dgm:pt modelId="{0AF59F37-DD19-4584-A36A-49144088DF94}" type="parTrans" cxnId="{9BFDF4C3-0712-470C-B963-D83923D032C5}">
      <dgm:prSet/>
      <dgm:spPr/>
    </dgm:pt>
    <dgm:pt modelId="{6B6EFEB5-2BDC-4CF2-B3E6-794BBDA6F4B0}" type="sibTrans" cxnId="{9BFDF4C3-0712-470C-B963-D83923D032C5}">
      <dgm:prSet/>
      <dgm:spPr/>
    </dgm:pt>
    <dgm:pt modelId="{2FB50A1C-5E26-4CA4-9434-843687E83E4B}" type="pres">
      <dgm:prSet presAssocID="{6398903F-994E-4E1C-A785-361035B86233}" presName="Name0" presStyleCnt="0">
        <dgm:presLayoutVars>
          <dgm:dir/>
          <dgm:animLvl val="lvl"/>
          <dgm:resizeHandles val="exact"/>
        </dgm:presLayoutVars>
      </dgm:prSet>
      <dgm:spPr/>
    </dgm:pt>
    <dgm:pt modelId="{42925422-8FBA-4D12-8988-76BE564ECD60}" type="pres">
      <dgm:prSet presAssocID="{57B793E1-8D32-45C4-A1A4-22AE235C2BE0}" presName="composite" presStyleCnt="0"/>
      <dgm:spPr/>
    </dgm:pt>
    <dgm:pt modelId="{C434177E-8640-42BA-9022-50F82A2136DB}" type="pres">
      <dgm:prSet presAssocID="{57B793E1-8D32-45C4-A1A4-22AE235C2BE0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8CCCED1C-F583-4E86-8727-7499EE6D4AE8}" type="pres">
      <dgm:prSet presAssocID="{57B793E1-8D32-45C4-A1A4-22AE235C2BE0}" presName="desTx" presStyleLbl="alignAccFollowNode1" presStyleIdx="0" presStyleCnt="3">
        <dgm:presLayoutVars>
          <dgm:bulletEnabled val="1"/>
        </dgm:presLayoutVars>
      </dgm:prSet>
      <dgm:spPr/>
    </dgm:pt>
    <dgm:pt modelId="{9324ABAF-508D-4EB2-B94E-C8E6069476DB}" type="pres">
      <dgm:prSet presAssocID="{583EAB31-BB7B-4276-A70A-3EF570E5FB7F}" presName="space" presStyleCnt="0"/>
      <dgm:spPr/>
    </dgm:pt>
    <dgm:pt modelId="{B0BBDF90-834E-4EC7-9060-A67BDE9770EF}" type="pres">
      <dgm:prSet presAssocID="{BFB383F1-8462-4606-8793-E56B5FF45EC6}" presName="composite" presStyleCnt="0"/>
      <dgm:spPr/>
    </dgm:pt>
    <dgm:pt modelId="{38CBB1D4-F989-481B-801D-84AB04CB59A7}" type="pres">
      <dgm:prSet presAssocID="{BFB383F1-8462-4606-8793-E56B5FF45EC6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4A31E0B6-2851-4300-A69F-9CC57CC6845C}" type="pres">
      <dgm:prSet presAssocID="{BFB383F1-8462-4606-8793-E56B5FF45EC6}" presName="desTx" presStyleLbl="alignAccFollowNode1" presStyleIdx="1" presStyleCnt="3">
        <dgm:presLayoutVars>
          <dgm:bulletEnabled val="1"/>
        </dgm:presLayoutVars>
      </dgm:prSet>
      <dgm:spPr/>
    </dgm:pt>
    <dgm:pt modelId="{EBA1ABDE-D43D-43E4-A109-5A71851CFC8E}" type="pres">
      <dgm:prSet presAssocID="{719041DC-E631-4F6C-8FDC-9B174155DBD4}" presName="space" presStyleCnt="0"/>
      <dgm:spPr/>
    </dgm:pt>
    <dgm:pt modelId="{9186C57D-16C4-4402-AA97-0D7F539B4F13}" type="pres">
      <dgm:prSet presAssocID="{826AD455-B3B2-44AF-8F51-87338D01DAFD}" presName="composite" presStyleCnt="0"/>
      <dgm:spPr/>
    </dgm:pt>
    <dgm:pt modelId="{3F8D7CE2-7A52-478A-8881-E0CF6C227826}" type="pres">
      <dgm:prSet presAssocID="{826AD455-B3B2-44AF-8F51-87338D01DAFD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9E451DB1-97D2-40FA-BDE9-3A5A68EE0DF0}" type="pres">
      <dgm:prSet presAssocID="{826AD455-B3B2-44AF-8F51-87338D01DAFD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6F764E14-5B12-4E31-8792-09AABC4FB495}" srcId="{6398903F-994E-4E1C-A785-361035B86233}" destId="{57B793E1-8D32-45C4-A1A4-22AE235C2BE0}" srcOrd="0" destOrd="0" parTransId="{6BEFF9C1-FCA9-4A9A-9A33-04C7680D24D0}" sibTransId="{583EAB31-BB7B-4276-A70A-3EF570E5FB7F}"/>
    <dgm:cxn modelId="{090C341F-7D5D-445B-9302-2D8B7EAEAE10}" srcId="{BFB383F1-8462-4606-8793-E56B5FF45EC6}" destId="{05473E30-4884-44A9-B14C-AF554675F0CC}" srcOrd="1" destOrd="0" parTransId="{26B40A34-B3DF-44B0-947E-97D104AA07C0}" sibTransId="{51308CA9-B758-4696-B938-83649C901ADF}"/>
    <dgm:cxn modelId="{1405C628-2B64-4128-BACA-8ABA7B23611D}" type="presOf" srcId="{C447741C-80AC-4848-B95B-937BDF19D65F}" destId="{8CCCED1C-F583-4E86-8727-7499EE6D4AE8}" srcOrd="0" destOrd="0" presId="urn:microsoft.com/office/officeart/2005/8/layout/hList1"/>
    <dgm:cxn modelId="{5AC6E828-8CF8-4D32-B3C8-E470ECA76B6B}" srcId="{6398903F-994E-4E1C-A785-361035B86233}" destId="{826AD455-B3B2-44AF-8F51-87338D01DAFD}" srcOrd="2" destOrd="0" parTransId="{3032CEBE-DC7E-4FA6-BD4A-FACD8780E2CB}" sibTransId="{8A40DD14-3B53-4585-BF4C-A5DAA9B5A435}"/>
    <dgm:cxn modelId="{9F50D047-D9F2-4A71-AA36-7D760ABDB477}" type="presOf" srcId="{57B793E1-8D32-45C4-A1A4-22AE235C2BE0}" destId="{C434177E-8640-42BA-9022-50F82A2136DB}" srcOrd="0" destOrd="0" presId="urn:microsoft.com/office/officeart/2005/8/layout/hList1"/>
    <dgm:cxn modelId="{CFCBF067-7CC8-4815-9E3C-8298AF2F0D51}" type="presOf" srcId="{CF3EC247-E07D-4DFD-8428-4BD24FFA546E}" destId="{4A31E0B6-2851-4300-A69F-9CC57CC6845C}" srcOrd="0" destOrd="0" presId="urn:microsoft.com/office/officeart/2005/8/layout/hList1"/>
    <dgm:cxn modelId="{5174E768-6FBB-42FD-9592-91A67175886F}" srcId="{57B793E1-8D32-45C4-A1A4-22AE235C2BE0}" destId="{C447741C-80AC-4848-B95B-937BDF19D65F}" srcOrd="0" destOrd="0" parTransId="{49228936-D132-4F9F-B153-3977D4685087}" sibTransId="{383C4DAE-5A31-4005-AE83-D0595710A3B5}"/>
    <dgm:cxn modelId="{DA29926C-9C94-4713-8E36-C730F7D8F43C}" type="presOf" srcId="{BFB383F1-8462-4606-8793-E56B5FF45EC6}" destId="{38CBB1D4-F989-481B-801D-84AB04CB59A7}" srcOrd="0" destOrd="0" presId="urn:microsoft.com/office/officeart/2005/8/layout/hList1"/>
    <dgm:cxn modelId="{46F8734E-5073-416E-B09A-74709A7F25D0}" type="presOf" srcId="{6398903F-994E-4E1C-A785-361035B86233}" destId="{2FB50A1C-5E26-4CA4-9434-843687E83E4B}" srcOrd="0" destOrd="0" presId="urn:microsoft.com/office/officeart/2005/8/layout/hList1"/>
    <dgm:cxn modelId="{FA73776F-2A63-4F50-BDC6-6005FCDE8EDD}" srcId="{826AD455-B3B2-44AF-8F51-87338D01DAFD}" destId="{22385B7A-707B-4F76-B532-7FA08B6A9947}" srcOrd="1" destOrd="0" parTransId="{B58DABF8-8F9F-4A0E-989B-5FCB1931B433}" sibTransId="{6E90C10A-0BB7-4328-B308-4E9D59E3D72A}"/>
    <dgm:cxn modelId="{54CCB352-0EC2-4165-847F-4F96631D3C93}" srcId="{826AD455-B3B2-44AF-8F51-87338D01DAFD}" destId="{B86A1427-A9D8-4486-B89B-FAB12762972B}" srcOrd="0" destOrd="0" parTransId="{9C12799E-B134-48AF-9DA0-148760D7AA01}" sibTransId="{E763668E-8A1B-4EF0-8A13-6DFF38E3F07E}"/>
    <dgm:cxn modelId="{3068E254-984F-4CFF-A635-84676D15A9E0}" type="presOf" srcId="{826AD455-B3B2-44AF-8F51-87338D01DAFD}" destId="{3F8D7CE2-7A52-478A-8881-E0CF6C227826}" srcOrd="0" destOrd="0" presId="urn:microsoft.com/office/officeart/2005/8/layout/hList1"/>
    <dgm:cxn modelId="{FB39A084-B608-44F9-B5CE-A5ACCF8365A4}" type="presOf" srcId="{05473E30-4884-44A9-B14C-AF554675F0CC}" destId="{4A31E0B6-2851-4300-A69F-9CC57CC6845C}" srcOrd="0" destOrd="1" presId="urn:microsoft.com/office/officeart/2005/8/layout/hList1"/>
    <dgm:cxn modelId="{75EF4F91-2101-4652-967C-E4ABFD19043E}" type="presOf" srcId="{E960E332-3A0B-44E6-9105-16653E630B5F}" destId="{8CCCED1C-F583-4E86-8727-7499EE6D4AE8}" srcOrd="0" destOrd="1" presId="urn:microsoft.com/office/officeart/2005/8/layout/hList1"/>
    <dgm:cxn modelId="{789C2BBA-E100-4CEA-86D7-6354E9EA0CA9}" type="presOf" srcId="{01E4D90A-6F14-4AA3-9C64-5D80DAE00AF8}" destId="{8CCCED1C-F583-4E86-8727-7499EE6D4AE8}" srcOrd="0" destOrd="2" presId="urn:microsoft.com/office/officeart/2005/8/layout/hList1"/>
    <dgm:cxn modelId="{9BFDF4C3-0712-470C-B963-D83923D032C5}" srcId="{57B793E1-8D32-45C4-A1A4-22AE235C2BE0}" destId="{01E4D90A-6F14-4AA3-9C64-5D80DAE00AF8}" srcOrd="2" destOrd="0" parTransId="{0AF59F37-DD19-4584-A36A-49144088DF94}" sibTransId="{6B6EFEB5-2BDC-4CF2-B3E6-794BBDA6F4B0}"/>
    <dgm:cxn modelId="{44E10FE0-C0CD-46B9-9098-9ECDBB835341}" type="presOf" srcId="{22385B7A-707B-4F76-B532-7FA08B6A9947}" destId="{9E451DB1-97D2-40FA-BDE9-3A5A68EE0DF0}" srcOrd="0" destOrd="1" presId="urn:microsoft.com/office/officeart/2005/8/layout/hList1"/>
    <dgm:cxn modelId="{B11BFEE2-9345-4C22-88E7-B6FA8CF52975}" srcId="{6398903F-994E-4E1C-A785-361035B86233}" destId="{BFB383F1-8462-4606-8793-E56B5FF45EC6}" srcOrd="1" destOrd="0" parTransId="{E9BE1ADD-A48C-4AA8-9535-339292593096}" sibTransId="{719041DC-E631-4F6C-8FDC-9B174155DBD4}"/>
    <dgm:cxn modelId="{9A41BEE6-F277-44D0-B8F0-C49F4A5ABCFC}" type="presOf" srcId="{B86A1427-A9D8-4486-B89B-FAB12762972B}" destId="{9E451DB1-97D2-40FA-BDE9-3A5A68EE0DF0}" srcOrd="0" destOrd="0" presId="urn:microsoft.com/office/officeart/2005/8/layout/hList1"/>
    <dgm:cxn modelId="{A6F9A9E9-F5F1-4868-BE5B-978F4846588C}" srcId="{57B793E1-8D32-45C4-A1A4-22AE235C2BE0}" destId="{E960E332-3A0B-44E6-9105-16653E630B5F}" srcOrd="1" destOrd="0" parTransId="{C05192EA-2844-41E4-9B11-F5FD34ED08B8}" sibTransId="{33C7C122-0D9C-49D0-886D-D57579EC1223}"/>
    <dgm:cxn modelId="{EDADECEF-E379-4D17-BE28-4FB9A66BDC8F}" srcId="{BFB383F1-8462-4606-8793-E56B5FF45EC6}" destId="{CF3EC247-E07D-4DFD-8428-4BD24FFA546E}" srcOrd="0" destOrd="0" parTransId="{EE05F9D4-CE4D-4A56-8C28-4C182B5723A7}" sibTransId="{CF3A12FC-7468-4536-8503-6B5AE2AFD24E}"/>
    <dgm:cxn modelId="{87D44E01-4F55-48AF-930D-E0CAAC51B837}" type="presParOf" srcId="{2FB50A1C-5E26-4CA4-9434-843687E83E4B}" destId="{42925422-8FBA-4D12-8988-76BE564ECD60}" srcOrd="0" destOrd="0" presId="urn:microsoft.com/office/officeart/2005/8/layout/hList1"/>
    <dgm:cxn modelId="{A6C95222-508C-4E10-9A6C-1EC873A2A30B}" type="presParOf" srcId="{42925422-8FBA-4D12-8988-76BE564ECD60}" destId="{C434177E-8640-42BA-9022-50F82A2136DB}" srcOrd="0" destOrd="0" presId="urn:microsoft.com/office/officeart/2005/8/layout/hList1"/>
    <dgm:cxn modelId="{0A886D69-0102-4CBD-A566-140EFC6F71C0}" type="presParOf" srcId="{42925422-8FBA-4D12-8988-76BE564ECD60}" destId="{8CCCED1C-F583-4E86-8727-7499EE6D4AE8}" srcOrd="1" destOrd="0" presId="urn:microsoft.com/office/officeart/2005/8/layout/hList1"/>
    <dgm:cxn modelId="{107AAD40-D822-48CA-AA2B-92909057071F}" type="presParOf" srcId="{2FB50A1C-5E26-4CA4-9434-843687E83E4B}" destId="{9324ABAF-508D-4EB2-B94E-C8E6069476DB}" srcOrd="1" destOrd="0" presId="urn:microsoft.com/office/officeart/2005/8/layout/hList1"/>
    <dgm:cxn modelId="{D7D428DE-CA9A-4E31-975A-0FC678B12F94}" type="presParOf" srcId="{2FB50A1C-5E26-4CA4-9434-843687E83E4B}" destId="{B0BBDF90-834E-4EC7-9060-A67BDE9770EF}" srcOrd="2" destOrd="0" presId="urn:microsoft.com/office/officeart/2005/8/layout/hList1"/>
    <dgm:cxn modelId="{91C062A6-21D4-4699-BCF2-6F4A9D7C76FE}" type="presParOf" srcId="{B0BBDF90-834E-4EC7-9060-A67BDE9770EF}" destId="{38CBB1D4-F989-481B-801D-84AB04CB59A7}" srcOrd="0" destOrd="0" presId="urn:microsoft.com/office/officeart/2005/8/layout/hList1"/>
    <dgm:cxn modelId="{7875B5CA-4D19-4514-A666-CF070E2E7BA9}" type="presParOf" srcId="{B0BBDF90-834E-4EC7-9060-A67BDE9770EF}" destId="{4A31E0B6-2851-4300-A69F-9CC57CC6845C}" srcOrd="1" destOrd="0" presId="urn:microsoft.com/office/officeart/2005/8/layout/hList1"/>
    <dgm:cxn modelId="{62C229C8-B607-49A3-99A1-669C8FE8548E}" type="presParOf" srcId="{2FB50A1C-5E26-4CA4-9434-843687E83E4B}" destId="{EBA1ABDE-D43D-43E4-A109-5A71851CFC8E}" srcOrd="3" destOrd="0" presId="urn:microsoft.com/office/officeart/2005/8/layout/hList1"/>
    <dgm:cxn modelId="{0A3EAC5B-ED1B-4342-AB15-4D9990E20F03}" type="presParOf" srcId="{2FB50A1C-5E26-4CA4-9434-843687E83E4B}" destId="{9186C57D-16C4-4402-AA97-0D7F539B4F13}" srcOrd="4" destOrd="0" presId="urn:microsoft.com/office/officeart/2005/8/layout/hList1"/>
    <dgm:cxn modelId="{06046133-768F-4885-816E-9F77B4CF45E9}" type="presParOf" srcId="{9186C57D-16C4-4402-AA97-0D7F539B4F13}" destId="{3F8D7CE2-7A52-478A-8881-E0CF6C227826}" srcOrd="0" destOrd="0" presId="urn:microsoft.com/office/officeart/2005/8/layout/hList1"/>
    <dgm:cxn modelId="{DF89950A-8E9A-43F7-993A-29AB0CEFA281}" type="presParOf" srcId="{9186C57D-16C4-4402-AA97-0D7F539B4F13}" destId="{9E451DB1-97D2-40FA-BDE9-3A5A68EE0DF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A3495B-B3EB-4FFB-BB68-30D6D10BF26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C89D66A9-54C8-48E1-9644-1B971021B2A3}">
      <dgm:prSet phldrT="[Tekst]"/>
      <dgm:spPr/>
      <dgm:t>
        <a:bodyPr/>
        <a:lstStyle/>
        <a:p>
          <a:r>
            <a:rPr lang="nl-NL"/>
            <a:t>Business</a:t>
          </a:r>
        </a:p>
      </dgm:t>
    </dgm:pt>
    <dgm:pt modelId="{FF4C5703-7EA4-47CC-990B-1317E3B5F465}" type="parTrans" cxnId="{C3C1F3BD-FB4F-4095-8859-04D55CCC3B4B}">
      <dgm:prSet/>
      <dgm:spPr/>
      <dgm:t>
        <a:bodyPr/>
        <a:lstStyle/>
        <a:p>
          <a:endParaRPr lang="nl-NL"/>
        </a:p>
      </dgm:t>
    </dgm:pt>
    <dgm:pt modelId="{A9DA5D2A-DE02-470A-A5DF-55771D123E40}" type="sibTrans" cxnId="{C3C1F3BD-FB4F-4095-8859-04D55CCC3B4B}">
      <dgm:prSet/>
      <dgm:spPr/>
      <dgm:t>
        <a:bodyPr/>
        <a:lstStyle/>
        <a:p>
          <a:endParaRPr lang="nl-NL"/>
        </a:p>
      </dgm:t>
    </dgm:pt>
    <dgm:pt modelId="{6EC455BF-8505-48F6-9E6E-7BEAF054612B}">
      <dgm:prSet phldrT="[Tekst]"/>
      <dgm:spPr/>
      <dgm:t>
        <a:bodyPr/>
        <a:lstStyle/>
        <a:p>
          <a:r>
            <a:rPr lang="nl-NL" err="1"/>
            <a:t>Identifies</a:t>
          </a:r>
          <a:r>
            <a:rPr lang="nl-NL"/>
            <a:t> gap </a:t>
          </a:r>
          <a:r>
            <a:rPr lang="nl-NL" err="1"/>
            <a:t>between</a:t>
          </a:r>
          <a:r>
            <a:rPr lang="nl-NL"/>
            <a:t> SAP Standard </a:t>
          </a:r>
          <a:r>
            <a:rPr lang="nl-NL" err="1"/>
            <a:t>and</a:t>
          </a:r>
          <a:r>
            <a:rPr lang="nl-NL"/>
            <a:t> </a:t>
          </a:r>
          <a:r>
            <a:rPr lang="nl-NL" err="1"/>
            <a:t>Requirements</a:t>
          </a:r>
          <a:endParaRPr lang="nl-NL"/>
        </a:p>
      </dgm:t>
    </dgm:pt>
    <dgm:pt modelId="{4C8CA210-033C-447F-8B17-12B89EEDB1A3}" type="parTrans" cxnId="{95322A7B-3135-4AFF-BAB5-3FF2CA171032}">
      <dgm:prSet/>
      <dgm:spPr/>
      <dgm:t>
        <a:bodyPr/>
        <a:lstStyle/>
        <a:p>
          <a:endParaRPr lang="nl-NL"/>
        </a:p>
      </dgm:t>
    </dgm:pt>
    <dgm:pt modelId="{30549CD9-E029-40A5-AE80-96425F3FB536}" type="sibTrans" cxnId="{95322A7B-3135-4AFF-BAB5-3FF2CA171032}">
      <dgm:prSet/>
      <dgm:spPr/>
      <dgm:t>
        <a:bodyPr/>
        <a:lstStyle/>
        <a:p>
          <a:endParaRPr lang="nl-NL"/>
        </a:p>
      </dgm:t>
    </dgm:pt>
    <dgm:pt modelId="{CFDDCFA7-BE4E-4A46-A630-1D9DB07F4DC2}">
      <dgm:prSet phldrT="[Tekst]"/>
      <dgm:spPr/>
      <dgm:t>
        <a:bodyPr/>
        <a:lstStyle/>
        <a:p>
          <a:r>
            <a:rPr lang="nl-NL" err="1"/>
            <a:t>Defines</a:t>
          </a:r>
          <a:r>
            <a:rPr lang="nl-NL"/>
            <a:t> </a:t>
          </a:r>
          <a:r>
            <a:rPr lang="nl-NL" err="1"/>
            <a:t>functional</a:t>
          </a:r>
          <a:r>
            <a:rPr lang="nl-NL"/>
            <a:t> </a:t>
          </a:r>
          <a:r>
            <a:rPr lang="nl-NL" err="1"/>
            <a:t>requirements</a:t>
          </a:r>
          <a:endParaRPr lang="nl-NL"/>
        </a:p>
      </dgm:t>
    </dgm:pt>
    <dgm:pt modelId="{16624246-87C7-4BC5-B6FA-D69F51C0BBC6}" type="parTrans" cxnId="{38654986-8DA9-4541-875F-4DC6CA2394BD}">
      <dgm:prSet/>
      <dgm:spPr/>
      <dgm:t>
        <a:bodyPr/>
        <a:lstStyle/>
        <a:p>
          <a:endParaRPr lang="nl-NL"/>
        </a:p>
      </dgm:t>
    </dgm:pt>
    <dgm:pt modelId="{36863CC0-A993-479C-ADDC-20146071296E}" type="sibTrans" cxnId="{38654986-8DA9-4541-875F-4DC6CA2394BD}">
      <dgm:prSet/>
      <dgm:spPr/>
      <dgm:t>
        <a:bodyPr/>
        <a:lstStyle/>
        <a:p>
          <a:endParaRPr lang="nl-NL"/>
        </a:p>
      </dgm:t>
    </dgm:pt>
    <dgm:pt modelId="{3AAF72FB-2F18-470C-82CB-19B887F836BC}">
      <dgm:prSet phldrT="[Tekst]"/>
      <dgm:spPr/>
      <dgm:t>
        <a:bodyPr/>
        <a:lstStyle/>
        <a:p>
          <a:r>
            <a:rPr lang="nl-NL"/>
            <a:t>Developers</a:t>
          </a:r>
        </a:p>
      </dgm:t>
    </dgm:pt>
    <dgm:pt modelId="{3EEACA45-1DE9-4976-ACCB-80632C929E90}" type="parTrans" cxnId="{9D15C703-3371-464E-9EC5-769C3E7A6597}">
      <dgm:prSet/>
      <dgm:spPr/>
      <dgm:t>
        <a:bodyPr/>
        <a:lstStyle/>
        <a:p>
          <a:endParaRPr lang="nl-NL"/>
        </a:p>
      </dgm:t>
    </dgm:pt>
    <dgm:pt modelId="{90BB207E-3FEB-4413-AD6B-0A60ED8BABFE}" type="sibTrans" cxnId="{9D15C703-3371-464E-9EC5-769C3E7A6597}">
      <dgm:prSet/>
      <dgm:spPr/>
      <dgm:t>
        <a:bodyPr/>
        <a:lstStyle/>
        <a:p>
          <a:endParaRPr lang="nl-NL"/>
        </a:p>
      </dgm:t>
    </dgm:pt>
    <dgm:pt modelId="{E4C3BA62-6715-4201-A9C7-2BFA4E360118}">
      <dgm:prSet phldrT="[Tekst]"/>
      <dgm:spPr/>
      <dgm:t>
        <a:bodyPr/>
        <a:lstStyle/>
        <a:p>
          <a:r>
            <a:rPr lang="nl-NL" err="1"/>
            <a:t>Develops</a:t>
          </a:r>
          <a:r>
            <a:rPr lang="nl-NL"/>
            <a:t> Clean </a:t>
          </a:r>
          <a:r>
            <a:rPr lang="nl-NL" err="1"/>
            <a:t>Core</a:t>
          </a:r>
          <a:r>
            <a:rPr lang="nl-NL"/>
            <a:t> </a:t>
          </a:r>
          <a:r>
            <a:rPr lang="nl-NL" err="1"/>
            <a:t>solutions</a:t>
          </a:r>
          <a:endParaRPr lang="nl-NL"/>
        </a:p>
      </dgm:t>
    </dgm:pt>
    <dgm:pt modelId="{AAEEB2F7-23DA-4E82-B4F7-4918E4883140}" type="parTrans" cxnId="{979E0094-0185-4F08-ABA9-68B6C6518F83}">
      <dgm:prSet/>
      <dgm:spPr/>
      <dgm:t>
        <a:bodyPr/>
        <a:lstStyle/>
        <a:p>
          <a:endParaRPr lang="nl-NL"/>
        </a:p>
      </dgm:t>
    </dgm:pt>
    <dgm:pt modelId="{6544DCB6-F23D-417C-80F2-4D75A9BA49D8}" type="sibTrans" cxnId="{979E0094-0185-4F08-ABA9-68B6C6518F83}">
      <dgm:prSet/>
      <dgm:spPr/>
      <dgm:t>
        <a:bodyPr/>
        <a:lstStyle/>
        <a:p>
          <a:endParaRPr lang="nl-NL"/>
        </a:p>
      </dgm:t>
    </dgm:pt>
    <dgm:pt modelId="{B0E22654-2C9D-422F-89FB-E0B9E3179C8B}">
      <dgm:prSet phldrT="[Tekst]"/>
      <dgm:spPr/>
      <dgm:t>
        <a:bodyPr/>
        <a:lstStyle/>
        <a:p>
          <a:r>
            <a:rPr lang="nl-NL" err="1"/>
            <a:t>Asks</a:t>
          </a:r>
          <a:r>
            <a:rPr lang="nl-NL"/>
            <a:t> </a:t>
          </a:r>
          <a:r>
            <a:rPr lang="nl-NL" err="1"/>
            <a:t>for</a:t>
          </a:r>
          <a:r>
            <a:rPr lang="nl-NL"/>
            <a:t> </a:t>
          </a:r>
          <a:r>
            <a:rPr lang="nl-NL" err="1"/>
            <a:t>exemptions</a:t>
          </a:r>
          <a:endParaRPr lang="nl-NL"/>
        </a:p>
      </dgm:t>
    </dgm:pt>
    <dgm:pt modelId="{08AC4ED8-F68F-40D8-97DC-31F7C4A2178B}" type="parTrans" cxnId="{387C042A-8C0F-4525-9285-7F8FB99BECD3}">
      <dgm:prSet/>
      <dgm:spPr/>
      <dgm:t>
        <a:bodyPr/>
        <a:lstStyle/>
        <a:p>
          <a:endParaRPr lang="nl-NL"/>
        </a:p>
      </dgm:t>
    </dgm:pt>
    <dgm:pt modelId="{A00F4F50-5784-451D-BDEE-6D84841DDC57}" type="sibTrans" cxnId="{387C042A-8C0F-4525-9285-7F8FB99BECD3}">
      <dgm:prSet/>
      <dgm:spPr/>
      <dgm:t>
        <a:bodyPr/>
        <a:lstStyle/>
        <a:p>
          <a:endParaRPr lang="nl-NL"/>
        </a:p>
      </dgm:t>
    </dgm:pt>
    <dgm:pt modelId="{5B0FAFD2-33B3-483A-8B96-E60CC0826BB5}">
      <dgm:prSet phldrT="[Tekst]"/>
      <dgm:spPr/>
      <dgm:t>
        <a:bodyPr/>
        <a:lstStyle/>
        <a:p>
          <a:r>
            <a:rPr lang="nl-NL"/>
            <a:t>BTP Enablement Team</a:t>
          </a:r>
        </a:p>
      </dgm:t>
    </dgm:pt>
    <dgm:pt modelId="{8ABD634E-3CC4-4C5C-9074-41F2BB079A0E}" type="parTrans" cxnId="{4E40DE62-E609-4D08-9303-D64EB94378F4}">
      <dgm:prSet/>
      <dgm:spPr/>
      <dgm:t>
        <a:bodyPr/>
        <a:lstStyle/>
        <a:p>
          <a:endParaRPr lang="nl-NL"/>
        </a:p>
      </dgm:t>
    </dgm:pt>
    <dgm:pt modelId="{AC19BCD6-1218-45DA-8935-21F91F72E12B}" type="sibTrans" cxnId="{4E40DE62-E609-4D08-9303-D64EB94378F4}">
      <dgm:prSet/>
      <dgm:spPr/>
      <dgm:t>
        <a:bodyPr/>
        <a:lstStyle/>
        <a:p>
          <a:endParaRPr lang="nl-NL"/>
        </a:p>
      </dgm:t>
    </dgm:pt>
    <dgm:pt modelId="{153276F9-82B5-4B13-A55C-8BABEFDFBA8C}">
      <dgm:prSet phldrT="[Tekst]"/>
      <dgm:spPr/>
      <dgm:t>
        <a:bodyPr/>
        <a:lstStyle/>
        <a:p>
          <a:r>
            <a:rPr lang="nl-NL" err="1"/>
            <a:t>Creates</a:t>
          </a:r>
          <a:r>
            <a:rPr lang="nl-NL"/>
            <a:t> </a:t>
          </a:r>
          <a:r>
            <a:rPr lang="nl-NL" err="1"/>
            <a:t>Guidelines</a:t>
          </a:r>
          <a:endParaRPr lang="nl-NL"/>
        </a:p>
      </dgm:t>
    </dgm:pt>
    <dgm:pt modelId="{83916676-B8FB-4DBA-8616-97B21D0BA248}" type="parTrans" cxnId="{4769A731-2250-4792-B8A3-6B1795816962}">
      <dgm:prSet/>
      <dgm:spPr/>
      <dgm:t>
        <a:bodyPr/>
        <a:lstStyle/>
        <a:p>
          <a:endParaRPr lang="nl-NL"/>
        </a:p>
      </dgm:t>
    </dgm:pt>
    <dgm:pt modelId="{28DD4E51-A9D8-4970-8549-5D16C7192334}" type="sibTrans" cxnId="{4769A731-2250-4792-B8A3-6B1795816962}">
      <dgm:prSet/>
      <dgm:spPr/>
      <dgm:t>
        <a:bodyPr/>
        <a:lstStyle/>
        <a:p>
          <a:endParaRPr lang="nl-NL"/>
        </a:p>
      </dgm:t>
    </dgm:pt>
    <dgm:pt modelId="{11EBB668-616E-4362-AEA9-BABB278729EB}">
      <dgm:prSet phldrT="[Tekst]"/>
      <dgm:spPr/>
      <dgm:t>
        <a:bodyPr/>
        <a:lstStyle/>
        <a:p>
          <a:r>
            <a:rPr lang="nl-NL"/>
            <a:t>Checks </a:t>
          </a:r>
          <a:r>
            <a:rPr lang="nl-NL" err="1"/>
            <a:t>solutions</a:t>
          </a:r>
          <a:r>
            <a:rPr lang="nl-NL"/>
            <a:t> on </a:t>
          </a:r>
          <a:r>
            <a:rPr lang="nl-NL" err="1"/>
            <a:t>quality</a:t>
          </a:r>
          <a:r>
            <a:rPr lang="nl-NL"/>
            <a:t>/Clean </a:t>
          </a:r>
          <a:r>
            <a:rPr lang="nl-NL" err="1"/>
            <a:t>Core</a:t>
          </a:r>
          <a:endParaRPr lang="nl-NL"/>
        </a:p>
      </dgm:t>
    </dgm:pt>
    <dgm:pt modelId="{649D56D8-E026-4DE8-88A8-CC26CC0E2A7A}" type="parTrans" cxnId="{9C759629-ED27-4400-B90A-A7807BB51E85}">
      <dgm:prSet/>
      <dgm:spPr/>
      <dgm:t>
        <a:bodyPr/>
        <a:lstStyle/>
        <a:p>
          <a:endParaRPr lang="nl-NL"/>
        </a:p>
      </dgm:t>
    </dgm:pt>
    <dgm:pt modelId="{A8A6963B-4733-44F3-8AA0-5ED0E76ADF98}" type="sibTrans" cxnId="{9C759629-ED27-4400-B90A-A7807BB51E85}">
      <dgm:prSet/>
      <dgm:spPr/>
      <dgm:t>
        <a:bodyPr/>
        <a:lstStyle/>
        <a:p>
          <a:endParaRPr lang="nl-NL"/>
        </a:p>
      </dgm:t>
    </dgm:pt>
    <dgm:pt modelId="{48B8E00A-4331-4E44-98EA-CBC592F9BD1D}">
      <dgm:prSet phldrT="[Tekst]"/>
      <dgm:spPr/>
      <dgm:t>
        <a:bodyPr/>
        <a:lstStyle/>
        <a:p>
          <a:r>
            <a:rPr lang="nl-NL" err="1"/>
            <a:t>Helps</a:t>
          </a:r>
          <a:r>
            <a:rPr lang="nl-NL"/>
            <a:t> </a:t>
          </a:r>
          <a:r>
            <a:rPr lang="nl-NL" err="1"/>
            <a:t>designing</a:t>
          </a:r>
          <a:r>
            <a:rPr lang="nl-NL"/>
            <a:t> Clean </a:t>
          </a:r>
          <a:r>
            <a:rPr lang="nl-NL" err="1"/>
            <a:t>Core</a:t>
          </a:r>
          <a:r>
            <a:rPr lang="nl-NL"/>
            <a:t> </a:t>
          </a:r>
          <a:r>
            <a:rPr lang="nl-NL" err="1"/>
            <a:t>solutions</a:t>
          </a:r>
          <a:endParaRPr lang="nl-NL"/>
        </a:p>
      </dgm:t>
    </dgm:pt>
    <dgm:pt modelId="{81CD6D8B-7171-4110-8F80-825DC769DB97}" type="parTrans" cxnId="{8FA9B681-84B0-4F81-95EF-DA8E062DBBC0}">
      <dgm:prSet/>
      <dgm:spPr/>
      <dgm:t>
        <a:bodyPr/>
        <a:lstStyle/>
        <a:p>
          <a:endParaRPr lang="nl-NL"/>
        </a:p>
      </dgm:t>
    </dgm:pt>
    <dgm:pt modelId="{D2D0AC03-2F15-452C-87C1-125EE6151133}" type="sibTrans" cxnId="{8FA9B681-84B0-4F81-95EF-DA8E062DBBC0}">
      <dgm:prSet/>
      <dgm:spPr/>
      <dgm:t>
        <a:bodyPr/>
        <a:lstStyle/>
        <a:p>
          <a:endParaRPr lang="nl-NL"/>
        </a:p>
      </dgm:t>
    </dgm:pt>
    <dgm:pt modelId="{ED473B8C-24AA-4327-BDB9-F0A1AFD5148F}" type="pres">
      <dgm:prSet presAssocID="{FDA3495B-B3EB-4FFB-BB68-30D6D10BF26E}" presName="linearFlow" presStyleCnt="0">
        <dgm:presLayoutVars>
          <dgm:dir/>
          <dgm:animLvl val="lvl"/>
          <dgm:resizeHandles val="exact"/>
        </dgm:presLayoutVars>
      </dgm:prSet>
      <dgm:spPr/>
    </dgm:pt>
    <dgm:pt modelId="{B21C45CF-7427-45A6-B20A-DB89C6C3B148}" type="pres">
      <dgm:prSet presAssocID="{C89D66A9-54C8-48E1-9644-1B971021B2A3}" presName="composite" presStyleCnt="0"/>
      <dgm:spPr/>
    </dgm:pt>
    <dgm:pt modelId="{9D35B24B-5D83-4A21-AC7D-895BB426E40F}" type="pres">
      <dgm:prSet presAssocID="{C89D66A9-54C8-48E1-9644-1B971021B2A3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8645B7C4-BED0-4C35-A496-092BB15A3E21}" type="pres">
      <dgm:prSet presAssocID="{C89D66A9-54C8-48E1-9644-1B971021B2A3}" presName="descendantText" presStyleLbl="alignAcc1" presStyleIdx="0" presStyleCnt="3">
        <dgm:presLayoutVars>
          <dgm:bulletEnabled val="1"/>
        </dgm:presLayoutVars>
      </dgm:prSet>
      <dgm:spPr/>
    </dgm:pt>
    <dgm:pt modelId="{E6485FD1-4346-4A17-9DF5-7B889C2B8CA2}" type="pres">
      <dgm:prSet presAssocID="{A9DA5D2A-DE02-470A-A5DF-55771D123E40}" presName="sp" presStyleCnt="0"/>
      <dgm:spPr/>
    </dgm:pt>
    <dgm:pt modelId="{ED60CDD9-7D45-4200-8563-CA54314DEDA6}" type="pres">
      <dgm:prSet presAssocID="{3AAF72FB-2F18-470C-82CB-19B887F836BC}" presName="composite" presStyleCnt="0"/>
      <dgm:spPr/>
    </dgm:pt>
    <dgm:pt modelId="{61DC94D9-3205-4B67-BACE-92C14CAB9B0D}" type="pres">
      <dgm:prSet presAssocID="{3AAF72FB-2F18-470C-82CB-19B887F836BC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917879CA-F7CD-4C0C-8BFE-B9B130DCE19B}" type="pres">
      <dgm:prSet presAssocID="{3AAF72FB-2F18-470C-82CB-19B887F836BC}" presName="descendantText" presStyleLbl="alignAcc1" presStyleIdx="1" presStyleCnt="3">
        <dgm:presLayoutVars>
          <dgm:bulletEnabled val="1"/>
        </dgm:presLayoutVars>
      </dgm:prSet>
      <dgm:spPr/>
    </dgm:pt>
    <dgm:pt modelId="{50B09433-E951-49D7-9F38-62643A44AB07}" type="pres">
      <dgm:prSet presAssocID="{90BB207E-3FEB-4413-AD6B-0A60ED8BABFE}" presName="sp" presStyleCnt="0"/>
      <dgm:spPr/>
    </dgm:pt>
    <dgm:pt modelId="{0D56F20B-9F9E-4021-A783-72C9BD0909B6}" type="pres">
      <dgm:prSet presAssocID="{5B0FAFD2-33B3-483A-8B96-E60CC0826BB5}" presName="composite" presStyleCnt="0"/>
      <dgm:spPr/>
    </dgm:pt>
    <dgm:pt modelId="{337B3B3C-2524-4562-A747-B41F34CD2BDD}" type="pres">
      <dgm:prSet presAssocID="{5B0FAFD2-33B3-483A-8B96-E60CC0826BB5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5A69BF99-D688-41FF-A86A-664C678EC64F}" type="pres">
      <dgm:prSet presAssocID="{5B0FAFD2-33B3-483A-8B96-E60CC0826BB5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9D15C703-3371-464E-9EC5-769C3E7A6597}" srcId="{FDA3495B-B3EB-4FFB-BB68-30D6D10BF26E}" destId="{3AAF72FB-2F18-470C-82CB-19B887F836BC}" srcOrd="1" destOrd="0" parTransId="{3EEACA45-1DE9-4976-ACCB-80632C929E90}" sibTransId="{90BB207E-3FEB-4413-AD6B-0A60ED8BABFE}"/>
    <dgm:cxn modelId="{54A5070A-37F7-4D18-81A3-22CFF8F360EF}" type="presOf" srcId="{CFDDCFA7-BE4E-4A46-A630-1D9DB07F4DC2}" destId="{8645B7C4-BED0-4C35-A496-092BB15A3E21}" srcOrd="0" destOrd="1" presId="urn:microsoft.com/office/officeart/2005/8/layout/chevron2"/>
    <dgm:cxn modelId="{9C759629-ED27-4400-B90A-A7807BB51E85}" srcId="{5B0FAFD2-33B3-483A-8B96-E60CC0826BB5}" destId="{11EBB668-616E-4362-AEA9-BABB278729EB}" srcOrd="2" destOrd="0" parTransId="{649D56D8-E026-4DE8-88A8-CC26CC0E2A7A}" sibTransId="{A8A6963B-4733-44F3-8AA0-5ED0E76ADF98}"/>
    <dgm:cxn modelId="{387C042A-8C0F-4525-9285-7F8FB99BECD3}" srcId="{3AAF72FB-2F18-470C-82CB-19B887F836BC}" destId="{B0E22654-2C9D-422F-89FB-E0B9E3179C8B}" srcOrd="1" destOrd="0" parTransId="{08AC4ED8-F68F-40D8-97DC-31F7C4A2178B}" sibTransId="{A00F4F50-5784-451D-BDEE-6D84841DDC57}"/>
    <dgm:cxn modelId="{4769A731-2250-4792-B8A3-6B1795816962}" srcId="{5B0FAFD2-33B3-483A-8B96-E60CC0826BB5}" destId="{153276F9-82B5-4B13-A55C-8BABEFDFBA8C}" srcOrd="0" destOrd="0" parTransId="{83916676-B8FB-4DBA-8616-97B21D0BA248}" sibTransId="{28DD4E51-A9D8-4970-8549-5D16C7192334}"/>
    <dgm:cxn modelId="{360ECC3C-884D-4378-AA87-2B1E2D0F7143}" type="presOf" srcId="{153276F9-82B5-4B13-A55C-8BABEFDFBA8C}" destId="{5A69BF99-D688-41FF-A86A-664C678EC64F}" srcOrd="0" destOrd="0" presId="urn:microsoft.com/office/officeart/2005/8/layout/chevron2"/>
    <dgm:cxn modelId="{4E40DE62-E609-4D08-9303-D64EB94378F4}" srcId="{FDA3495B-B3EB-4FFB-BB68-30D6D10BF26E}" destId="{5B0FAFD2-33B3-483A-8B96-E60CC0826BB5}" srcOrd="2" destOrd="0" parTransId="{8ABD634E-3CC4-4C5C-9074-41F2BB079A0E}" sibTransId="{AC19BCD6-1218-45DA-8935-21F91F72E12B}"/>
    <dgm:cxn modelId="{EFD75F74-2B6E-4012-82BF-771DE3E229F0}" type="presOf" srcId="{11EBB668-616E-4362-AEA9-BABB278729EB}" destId="{5A69BF99-D688-41FF-A86A-664C678EC64F}" srcOrd="0" destOrd="2" presId="urn:microsoft.com/office/officeart/2005/8/layout/chevron2"/>
    <dgm:cxn modelId="{86B88477-1A4E-4AE9-B0EE-9B03A77FF577}" type="presOf" srcId="{3AAF72FB-2F18-470C-82CB-19B887F836BC}" destId="{61DC94D9-3205-4B67-BACE-92C14CAB9B0D}" srcOrd="0" destOrd="0" presId="urn:microsoft.com/office/officeart/2005/8/layout/chevron2"/>
    <dgm:cxn modelId="{95322A7B-3135-4AFF-BAB5-3FF2CA171032}" srcId="{C89D66A9-54C8-48E1-9644-1B971021B2A3}" destId="{6EC455BF-8505-48F6-9E6E-7BEAF054612B}" srcOrd="0" destOrd="0" parTransId="{4C8CA210-033C-447F-8B17-12B89EEDB1A3}" sibTransId="{30549CD9-E029-40A5-AE80-96425F3FB536}"/>
    <dgm:cxn modelId="{8FA9B681-84B0-4F81-95EF-DA8E062DBBC0}" srcId="{5B0FAFD2-33B3-483A-8B96-E60CC0826BB5}" destId="{48B8E00A-4331-4E44-98EA-CBC592F9BD1D}" srcOrd="1" destOrd="0" parTransId="{81CD6D8B-7171-4110-8F80-825DC769DB97}" sibTransId="{D2D0AC03-2F15-452C-87C1-125EE6151133}"/>
    <dgm:cxn modelId="{38654986-8DA9-4541-875F-4DC6CA2394BD}" srcId="{C89D66A9-54C8-48E1-9644-1B971021B2A3}" destId="{CFDDCFA7-BE4E-4A46-A630-1D9DB07F4DC2}" srcOrd="1" destOrd="0" parTransId="{16624246-87C7-4BC5-B6FA-D69F51C0BBC6}" sibTransId="{36863CC0-A993-479C-ADDC-20146071296E}"/>
    <dgm:cxn modelId="{360ED48C-ACF2-40A9-925B-6F6D208F220D}" type="presOf" srcId="{E4C3BA62-6715-4201-A9C7-2BFA4E360118}" destId="{917879CA-F7CD-4C0C-8BFE-B9B130DCE19B}" srcOrd="0" destOrd="0" presId="urn:microsoft.com/office/officeart/2005/8/layout/chevron2"/>
    <dgm:cxn modelId="{BA83AC8D-7AD0-426F-93C7-945306BF58FC}" type="presOf" srcId="{B0E22654-2C9D-422F-89FB-E0B9E3179C8B}" destId="{917879CA-F7CD-4C0C-8BFE-B9B130DCE19B}" srcOrd="0" destOrd="1" presId="urn:microsoft.com/office/officeart/2005/8/layout/chevron2"/>
    <dgm:cxn modelId="{979E0094-0185-4F08-ABA9-68B6C6518F83}" srcId="{3AAF72FB-2F18-470C-82CB-19B887F836BC}" destId="{E4C3BA62-6715-4201-A9C7-2BFA4E360118}" srcOrd="0" destOrd="0" parTransId="{AAEEB2F7-23DA-4E82-B4F7-4918E4883140}" sibTransId="{6544DCB6-F23D-417C-80F2-4D75A9BA49D8}"/>
    <dgm:cxn modelId="{11C1D197-8D87-473F-BF1E-7180D0A048A2}" type="presOf" srcId="{6EC455BF-8505-48F6-9E6E-7BEAF054612B}" destId="{8645B7C4-BED0-4C35-A496-092BB15A3E21}" srcOrd="0" destOrd="0" presId="urn:microsoft.com/office/officeart/2005/8/layout/chevron2"/>
    <dgm:cxn modelId="{E6551599-FC6D-496E-9BFA-D2326CAEB516}" type="presOf" srcId="{C89D66A9-54C8-48E1-9644-1B971021B2A3}" destId="{9D35B24B-5D83-4A21-AC7D-895BB426E40F}" srcOrd="0" destOrd="0" presId="urn:microsoft.com/office/officeart/2005/8/layout/chevron2"/>
    <dgm:cxn modelId="{C5C2C4AC-6160-4290-9555-29DBCBF69DB7}" type="presOf" srcId="{48B8E00A-4331-4E44-98EA-CBC592F9BD1D}" destId="{5A69BF99-D688-41FF-A86A-664C678EC64F}" srcOrd="0" destOrd="1" presId="urn:microsoft.com/office/officeart/2005/8/layout/chevron2"/>
    <dgm:cxn modelId="{765EBAAF-BB4D-4B09-8037-805E82AFC7C3}" type="presOf" srcId="{5B0FAFD2-33B3-483A-8B96-E60CC0826BB5}" destId="{337B3B3C-2524-4562-A747-B41F34CD2BDD}" srcOrd="0" destOrd="0" presId="urn:microsoft.com/office/officeart/2005/8/layout/chevron2"/>
    <dgm:cxn modelId="{C3C1F3BD-FB4F-4095-8859-04D55CCC3B4B}" srcId="{FDA3495B-B3EB-4FFB-BB68-30D6D10BF26E}" destId="{C89D66A9-54C8-48E1-9644-1B971021B2A3}" srcOrd="0" destOrd="0" parTransId="{FF4C5703-7EA4-47CC-990B-1317E3B5F465}" sibTransId="{A9DA5D2A-DE02-470A-A5DF-55771D123E40}"/>
    <dgm:cxn modelId="{7362AFEC-EF72-4B76-BB93-1948F52613D4}" type="presOf" srcId="{FDA3495B-B3EB-4FFB-BB68-30D6D10BF26E}" destId="{ED473B8C-24AA-4327-BDB9-F0A1AFD5148F}" srcOrd="0" destOrd="0" presId="urn:microsoft.com/office/officeart/2005/8/layout/chevron2"/>
    <dgm:cxn modelId="{F2B3E5E9-EC30-4286-8512-3809EC386691}" type="presParOf" srcId="{ED473B8C-24AA-4327-BDB9-F0A1AFD5148F}" destId="{B21C45CF-7427-45A6-B20A-DB89C6C3B148}" srcOrd="0" destOrd="0" presId="urn:microsoft.com/office/officeart/2005/8/layout/chevron2"/>
    <dgm:cxn modelId="{09055CC4-C617-4100-BC7B-C4D060ACC878}" type="presParOf" srcId="{B21C45CF-7427-45A6-B20A-DB89C6C3B148}" destId="{9D35B24B-5D83-4A21-AC7D-895BB426E40F}" srcOrd="0" destOrd="0" presId="urn:microsoft.com/office/officeart/2005/8/layout/chevron2"/>
    <dgm:cxn modelId="{06C15DBF-5B52-4F38-BBF1-B320DFCE47A6}" type="presParOf" srcId="{B21C45CF-7427-45A6-B20A-DB89C6C3B148}" destId="{8645B7C4-BED0-4C35-A496-092BB15A3E21}" srcOrd="1" destOrd="0" presId="urn:microsoft.com/office/officeart/2005/8/layout/chevron2"/>
    <dgm:cxn modelId="{12079758-4B39-4A5F-989F-867D920AF054}" type="presParOf" srcId="{ED473B8C-24AA-4327-BDB9-F0A1AFD5148F}" destId="{E6485FD1-4346-4A17-9DF5-7B889C2B8CA2}" srcOrd="1" destOrd="0" presId="urn:microsoft.com/office/officeart/2005/8/layout/chevron2"/>
    <dgm:cxn modelId="{ACAE5580-27D6-4A9A-B09C-4CB905B11611}" type="presParOf" srcId="{ED473B8C-24AA-4327-BDB9-F0A1AFD5148F}" destId="{ED60CDD9-7D45-4200-8563-CA54314DEDA6}" srcOrd="2" destOrd="0" presId="urn:microsoft.com/office/officeart/2005/8/layout/chevron2"/>
    <dgm:cxn modelId="{2B2039AA-01C7-4894-992E-CD01FCA46C4E}" type="presParOf" srcId="{ED60CDD9-7D45-4200-8563-CA54314DEDA6}" destId="{61DC94D9-3205-4B67-BACE-92C14CAB9B0D}" srcOrd="0" destOrd="0" presId="urn:microsoft.com/office/officeart/2005/8/layout/chevron2"/>
    <dgm:cxn modelId="{CCDE9FBD-0860-4B05-ADAF-E6BB77CD0330}" type="presParOf" srcId="{ED60CDD9-7D45-4200-8563-CA54314DEDA6}" destId="{917879CA-F7CD-4C0C-8BFE-B9B130DCE19B}" srcOrd="1" destOrd="0" presId="urn:microsoft.com/office/officeart/2005/8/layout/chevron2"/>
    <dgm:cxn modelId="{898E0179-93B7-46BC-9E1A-B14B304C8C40}" type="presParOf" srcId="{ED473B8C-24AA-4327-BDB9-F0A1AFD5148F}" destId="{50B09433-E951-49D7-9F38-62643A44AB07}" srcOrd="3" destOrd="0" presId="urn:microsoft.com/office/officeart/2005/8/layout/chevron2"/>
    <dgm:cxn modelId="{8B30B94B-17D3-4759-A3F7-060A0361F901}" type="presParOf" srcId="{ED473B8C-24AA-4327-BDB9-F0A1AFD5148F}" destId="{0D56F20B-9F9E-4021-A783-72C9BD0909B6}" srcOrd="4" destOrd="0" presId="urn:microsoft.com/office/officeart/2005/8/layout/chevron2"/>
    <dgm:cxn modelId="{0AA0111F-779D-4080-B341-B733D7C960BE}" type="presParOf" srcId="{0D56F20B-9F9E-4021-A783-72C9BD0909B6}" destId="{337B3B3C-2524-4562-A747-B41F34CD2BDD}" srcOrd="0" destOrd="0" presId="urn:microsoft.com/office/officeart/2005/8/layout/chevron2"/>
    <dgm:cxn modelId="{C0FFD78E-8369-4390-817F-DBA811A9EA86}" type="presParOf" srcId="{0D56F20B-9F9E-4021-A783-72C9BD0909B6}" destId="{5A69BF99-D688-41FF-A86A-664C678EC64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3E641D4-0925-4DDC-99A5-AD5022888C5D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8FB9BB-3555-1944-B4C5-B7EE3FC4F475}">
      <dgm:prSet/>
      <dgm:spPr/>
      <dgm:t>
        <a:bodyPr/>
        <a:lstStyle/>
        <a:p>
          <a:r>
            <a:rPr lang="en-GB"/>
            <a:t>Cloud Foundry Runtime</a:t>
          </a:r>
        </a:p>
      </dgm:t>
    </dgm:pt>
    <dgm:pt modelId="{DE90B999-0BD5-9E45-ABA2-38CDC1916FA3}" type="parTrans" cxnId="{6C17241B-6862-284E-BDF5-6A6067A5F428}">
      <dgm:prSet/>
      <dgm:spPr/>
      <dgm:t>
        <a:bodyPr/>
        <a:lstStyle/>
        <a:p>
          <a:endParaRPr lang="en-GB"/>
        </a:p>
      </dgm:t>
    </dgm:pt>
    <dgm:pt modelId="{E1577047-9016-E94B-9242-5B4A1FADE4A2}" type="sibTrans" cxnId="{6C17241B-6862-284E-BDF5-6A6067A5F428}">
      <dgm:prSet/>
      <dgm:spPr>
        <a:ln>
          <a:noFill/>
        </a:ln>
      </dgm:spPr>
      <dgm:t>
        <a:bodyPr/>
        <a:lstStyle/>
        <a:p>
          <a:endParaRPr lang="en-GB"/>
        </a:p>
      </dgm:t>
    </dgm:pt>
    <dgm:pt modelId="{11F53E48-ADC2-DA4B-AAB6-B78CB92B689D}">
      <dgm:prSet/>
      <dgm:spPr/>
      <dgm:t>
        <a:bodyPr/>
        <a:lstStyle/>
        <a:p>
          <a:r>
            <a:rPr lang="en-GB"/>
            <a:t>SAP Build Code</a:t>
          </a:r>
        </a:p>
      </dgm:t>
    </dgm:pt>
    <dgm:pt modelId="{F1CA6FA7-800D-7740-9D0B-3575151DEDB4}" type="parTrans" cxnId="{062FAB50-C2EF-CB4F-9B85-0B58CEA10862}">
      <dgm:prSet/>
      <dgm:spPr/>
      <dgm:t>
        <a:bodyPr/>
        <a:lstStyle/>
        <a:p>
          <a:endParaRPr lang="en-GB"/>
        </a:p>
      </dgm:t>
    </dgm:pt>
    <dgm:pt modelId="{B695A57D-A70C-A54E-AA10-27809C765F10}" type="sibTrans" cxnId="{062FAB50-C2EF-CB4F-9B85-0B58CEA10862}">
      <dgm:prSet/>
      <dgm:spPr>
        <a:ln>
          <a:noFill/>
        </a:ln>
      </dgm:spPr>
      <dgm:t>
        <a:bodyPr/>
        <a:lstStyle/>
        <a:p>
          <a:endParaRPr lang="en-GB"/>
        </a:p>
      </dgm:t>
    </dgm:pt>
    <dgm:pt modelId="{1B4CC4DF-4335-324B-A7EF-401978305A5E}">
      <dgm:prSet/>
      <dgm:spPr/>
      <dgm:t>
        <a:bodyPr/>
        <a:lstStyle/>
        <a:p>
          <a:r>
            <a:rPr lang="en-GB"/>
            <a:t>SAP HANA Cloud</a:t>
          </a:r>
        </a:p>
      </dgm:t>
    </dgm:pt>
    <dgm:pt modelId="{E0199D90-3A15-314F-811D-154522CB0428}" type="parTrans" cxnId="{0AB66978-7F98-0D43-9900-0EDB40E23003}">
      <dgm:prSet/>
      <dgm:spPr/>
      <dgm:t>
        <a:bodyPr/>
        <a:lstStyle/>
        <a:p>
          <a:endParaRPr lang="en-GB"/>
        </a:p>
      </dgm:t>
    </dgm:pt>
    <dgm:pt modelId="{01CE8655-A9A3-7D46-84C9-E76B69D0BE74}" type="sibTrans" cxnId="{0AB66978-7F98-0D43-9900-0EDB40E23003}">
      <dgm:prSet/>
      <dgm:spPr>
        <a:ln>
          <a:noFill/>
        </a:ln>
      </dgm:spPr>
      <dgm:t>
        <a:bodyPr/>
        <a:lstStyle/>
        <a:p>
          <a:endParaRPr lang="en-GB"/>
        </a:p>
      </dgm:t>
    </dgm:pt>
    <dgm:pt modelId="{6B0B9A64-25AB-6F4C-BEB8-D451FF18A4BA}">
      <dgm:prSet/>
      <dgm:spPr/>
      <dgm:t>
        <a:bodyPr/>
        <a:lstStyle/>
        <a:p>
          <a:r>
            <a:rPr lang="en-GB"/>
            <a:t>SAP Build Process Automation</a:t>
          </a:r>
        </a:p>
      </dgm:t>
    </dgm:pt>
    <dgm:pt modelId="{5C220A00-194E-9343-845D-786058F69F93}" type="parTrans" cxnId="{5BBB55A2-EA96-9A46-9ED9-241EA54F8C09}">
      <dgm:prSet/>
      <dgm:spPr/>
      <dgm:t>
        <a:bodyPr/>
        <a:lstStyle/>
        <a:p>
          <a:endParaRPr lang="en-GB"/>
        </a:p>
      </dgm:t>
    </dgm:pt>
    <dgm:pt modelId="{D6A58538-2976-8747-9964-86CC161FDF8D}" type="sibTrans" cxnId="{5BBB55A2-EA96-9A46-9ED9-241EA54F8C09}">
      <dgm:prSet/>
      <dgm:spPr>
        <a:ln>
          <a:noFill/>
        </a:ln>
      </dgm:spPr>
      <dgm:t>
        <a:bodyPr/>
        <a:lstStyle/>
        <a:p>
          <a:endParaRPr lang="en-GB"/>
        </a:p>
      </dgm:t>
    </dgm:pt>
    <dgm:pt modelId="{25E8D4B3-43EE-514D-BB87-A2124E902CF0}">
      <dgm:prSet/>
      <dgm:spPr/>
      <dgm:t>
        <a:bodyPr/>
        <a:lstStyle/>
        <a:p>
          <a:r>
            <a:rPr lang="en-GB"/>
            <a:t>SAP Build Work Zone</a:t>
          </a:r>
        </a:p>
      </dgm:t>
    </dgm:pt>
    <dgm:pt modelId="{0D240AD0-FAB2-1043-A2B4-1886796C37C8}" type="parTrans" cxnId="{F06F335A-5B98-7445-B716-3CB7928DCC6D}">
      <dgm:prSet/>
      <dgm:spPr/>
      <dgm:t>
        <a:bodyPr/>
        <a:lstStyle/>
        <a:p>
          <a:endParaRPr lang="en-GB"/>
        </a:p>
      </dgm:t>
    </dgm:pt>
    <dgm:pt modelId="{63DB6BF9-2A21-5F45-A0EF-562899BC8F73}" type="sibTrans" cxnId="{F06F335A-5B98-7445-B716-3CB7928DCC6D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dgm:style>
      </dgm:prSet>
      <dgm:spPr>
        <a:ln w="19050" cap="flat" cmpd="sng" algn="ctr">
          <a:solidFill>
            <a:schemeClr val="bg1"/>
          </a:solidFill>
          <a:prstDash val="solid"/>
          <a:round/>
          <a:headEnd type="arrow" w="med" len="med"/>
          <a:tailEnd type="arrow" w="med" len="med"/>
        </a:ln>
      </dgm:spPr>
      <dgm:t>
        <a:bodyPr/>
        <a:lstStyle/>
        <a:p>
          <a:endParaRPr lang="en-GB" dirty="0"/>
        </a:p>
      </dgm:t>
    </dgm:pt>
    <dgm:pt modelId="{06DFFFE8-A447-4508-A777-6AF6547B48A3}">
      <dgm:prSet phldr="0"/>
      <dgm:spPr/>
      <dgm:t>
        <a:bodyPr/>
        <a:lstStyle/>
        <a:p>
          <a:pPr rtl="0"/>
          <a:r>
            <a:rPr lang="en-GB" dirty="0">
              <a:latin typeface="Open Sans"/>
            </a:rPr>
            <a:t>SAP Cloud ALM</a:t>
          </a:r>
        </a:p>
      </dgm:t>
    </dgm:pt>
    <dgm:pt modelId="{202886D7-6E37-4E68-B5AD-8C6F612EE88E}" type="parTrans" cxnId="{788F195F-1644-4926-B3D7-E64353ECE7CE}">
      <dgm:prSet/>
      <dgm:spPr/>
      <dgm:t>
        <a:bodyPr/>
        <a:lstStyle/>
        <a:p>
          <a:endParaRPr lang="nl-NL"/>
        </a:p>
      </dgm:t>
    </dgm:pt>
    <dgm:pt modelId="{DDD68910-AC4E-4390-9C5E-D89D74A37633}" type="sibTrans" cxnId="{788F195F-1644-4926-B3D7-E64353ECE7CE}">
      <dgm:prSet/>
      <dgm:spPr/>
      <dgm:t>
        <a:bodyPr/>
        <a:lstStyle/>
        <a:p>
          <a:endParaRPr lang="nl-NL"/>
        </a:p>
      </dgm:t>
    </dgm:pt>
    <dgm:pt modelId="{49B4BE57-7059-2745-A009-04CFB316FF7F}" type="pres">
      <dgm:prSet presAssocID="{E3E641D4-0925-4DDC-99A5-AD5022888C5D}" presName="Name0" presStyleCnt="0">
        <dgm:presLayoutVars>
          <dgm:dir/>
          <dgm:resizeHandles val="exact"/>
        </dgm:presLayoutVars>
      </dgm:prSet>
      <dgm:spPr/>
    </dgm:pt>
    <dgm:pt modelId="{FE7EAD2A-CEF5-8643-89F7-271FDAB05658}" type="pres">
      <dgm:prSet presAssocID="{E28FB9BB-3555-1944-B4C5-B7EE3FC4F475}" presName="node" presStyleLbl="node1" presStyleIdx="0" presStyleCnt="6">
        <dgm:presLayoutVars>
          <dgm:bulletEnabled val="1"/>
        </dgm:presLayoutVars>
      </dgm:prSet>
      <dgm:spPr/>
    </dgm:pt>
    <dgm:pt modelId="{4D1FB517-001A-0645-812C-B1A46E20B63D}" type="pres">
      <dgm:prSet presAssocID="{E1577047-9016-E94B-9242-5B4A1FADE4A2}" presName="sibTrans" presStyleLbl="sibTrans1D1" presStyleIdx="0" presStyleCnt="5"/>
      <dgm:spPr/>
    </dgm:pt>
    <dgm:pt modelId="{434DE1A5-38D5-FD44-824C-F4E8E0146627}" type="pres">
      <dgm:prSet presAssocID="{E1577047-9016-E94B-9242-5B4A1FADE4A2}" presName="connectorText" presStyleLbl="sibTrans1D1" presStyleIdx="0" presStyleCnt="5"/>
      <dgm:spPr/>
    </dgm:pt>
    <dgm:pt modelId="{78A3F1BC-20CD-2347-8ACE-AC114A258E7B}" type="pres">
      <dgm:prSet presAssocID="{11F53E48-ADC2-DA4B-AAB6-B78CB92B689D}" presName="node" presStyleLbl="node1" presStyleIdx="1" presStyleCnt="6">
        <dgm:presLayoutVars>
          <dgm:bulletEnabled val="1"/>
        </dgm:presLayoutVars>
      </dgm:prSet>
      <dgm:spPr/>
    </dgm:pt>
    <dgm:pt modelId="{D6BCA954-3675-CB40-8FA0-04034A150B74}" type="pres">
      <dgm:prSet presAssocID="{B695A57D-A70C-A54E-AA10-27809C765F10}" presName="sibTrans" presStyleLbl="sibTrans1D1" presStyleIdx="1" presStyleCnt="5"/>
      <dgm:spPr/>
    </dgm:pt>
    <dgm:pt modelId="{3828CDD1-25FF-4649-8633-989BE96CC336}" type="pres">
      <dgm:prSet presAssocID="{B695A57D-A70C-A54E-AA10-27809C765F10}" presName="connectorText" presStyleLbl="sibTrans1D1" presStyleIdx="1" presStyleCnt="5"/>
      <dgm:spPr/>
    </dgm:pt>
    <dgm:pt modelId="{720418F8-7257-924B-8D0A-C90A5C94D1FC}" type="pres">
      <dgm:prSet presAssocID="{6B0B9A64-25AB-6F4C-BEB8-D451FF18A4BA}" presName="node" presStyleLbl="node1" presStyleIdx="2" presStyleCnt="6">
        <dgm:presLayoutVars>
          <dgm:bulletEnabled val="1"/>
        </dgm:presLayoutVars>
      </dgm:prSet>
      <dgm:spPr/>
    </dgm:pt>
    <dgm:pt modelId="{A42ABB59-B8ED-3F46-B14B-61914B1B6617}" type="pres">
      <dgm:prSet presAssocID="{D6A58538-2976-8747-9964-86CC161FDF8D}" presName="sibTrans" presStyleLbl="sibTrans1D1" presStyleIdx="2" presStyleCnt="5"/>
      <dgm:spPr/>
    </dgm:pt>
    <dgm:pt modelId="{35DDF14B-04BE-6845-B88C-91559DDAC5DF}" type="pres">
      <dgm:prSet presAssocID="{D6A58538-2976-8747-9964-86CC161FDF8D}" presName="connectorText" presStyleLbl="sibTrans1D1" presStyleIdx="2" presStyleCnt="5"/>
      <dgm:spPr/>
    </dgm:pt>
    <dgm:pt modelId="{C2FBD38B-82BD-D048-BB33-BA546DD1B55A}" type="pres">
      <dgm:prSet presAssocID="{1B4CC4DF-4335-324B-A7EF-401978305A5E}" presName="node" presStyleLbl="node1" presStyleIdx="3" presStyleCnt="6">
        <dgm:presLayoutVars>
          <dgm:bulletEnabled val="1"/>
        </dgm:presLayoutVars>
      </dgm:prSet>
      <dgm:spPr/>
    </dgm:pt>
    <dgm:pt modelId="{6102DFE1-2FF4-F441-BD6E-DB430E6335A5}" type="pres">
      <dgm:prSet presAssocID="{01CE8655-A9A3-7D46-84C9-E76B69D0BE74}" presName="sibTrans" presStyleLbl="sibTrans1D1" presStyleIdx="3" presStyleCnt="5"/>
      <dgm:spPr/>
    </dgm:pt>
    <dgm:pt modelId="{5CBCC8EA-A86D-7244-ADF1-A239E5600A9A}" type="pres">
      <dgm:prSet presAssocID="{01CE8655-A9A3-7D46-84C9-E76B69D0BE74}" presName="connectorText" presStyleLbl="sibTrans1D1" presStyleIdx="3" presStyleCnt="5"/>
      <dgm:spPr/>
    </dgm:pt>
    <dgm:pt modelId="{6EE66250-F5A8-4D47-86F7-977A6DE9C5A5}" type="pres">
      <dgm:prSet presAssocID="{25E8D4B3-43EE-514D-BB87-A2124E902CF0}" presName="node" presStyleLbl="node1" presStyleIdx="4" presStyleCnt="6">
        <dgm:presLayoutVars>
          <dgm:bulletEnabled val="1"/>
        </dgm:presLayoutVars>
      </dgm:prSet>
      <dgm:spPr/>
    </dgm:pt>
    <dgm:pt modelId="{8B9763CD-82D4-462D-A01B-AB879BB2A4C9}" type="pres">
      <dgm:prSet presAssocID="{63DB6BF9-2A21-5F45-A0EF-562899BC8F73}" presName="sibTrans" presStyleLbl="sibTrans1D1" presStyleIdx="4" presStyleCnt="5"/>
      <dgm:spPr/>
    </dgm:pt>
    <dgm:pt modelId="{4DBCCE24-0F66-4162-9F40-1A21CDF85F5E}" type="pres">
      <dgm:prSet presAssocID="{63DB6BF9-2A21-5F45-A0EF-562899BC8F73}" presName="connectorText" presStyleLbl="sibTrans1D1" presStyleIdx="4" presStyleCnt="5"/>
      <dgm:spPr/>
    </dgm:pt>
    <dgm:pt modelId="{7D343836-2525-4A00-B910-B74FDD1BAFAE}" type="pres">
      <dgm:prSet presAssocID="{06DFFFE8-A447-4508-A777-6AF6547B48A3}" presName="node" presStyleLbl="node1" presStyleIdx="5" presStyleCnt="6">
        <dgm:presLayoutVars>
          <dgm:bulletEnabled val="1"/>
        </dgm:presLayoutVars>
      </dgm:prSet>
      <dgm:spPr/>
    </dgm:pt>
  </dgm:ptLst>
  <dgm:cxnLst>
    <dgm:cxn modelId="{8DC9DA04-57D4-4C7A-B987-0D7B62363EB5}" type="presOf" srcId="{25E8D4B3-43EE-514D-BB87-A2124E902CF0}" destId="{6EE66250-F5A8-4D47-86F7-977A6DE9C5A5}" srcOrd="0" destOrd="0" presId="urn:microsoft.com/office/officeart/2016/7/layout/RepeatingBendingProcessNew"/>
    <dgm:cxn modelId="{ECA98D16-D137-4DBD-AFE3-D2D547056615}" type="presOf" srcId="{E1577047-9016-E94B-9242-5B4A1FADE4A2}" destId="{4D1FB517-001A-0645-812C-B1A46E20B63D}" srcOrd="0" destOrd="0" presId="urn:microsoft.com/office/officeart/2016/7/layout/RepeatingBendingProcessNew"/>
    <dgm:cxn modelId="{6C17241B-6862-284E-BDF5-6A6067A5F428}" srcId="{E3E641D4-0925-4DDC-99A5-AD5022888C5D}" destId="{E28FB9BB-3555-1944-B4C5-B7EE3FC4F475}" srcOrd="0" destOrd="0" parTransId="{DE90B999-0BD5-9E45-ABA2-38CDC1916FA3}" sibTransId="{E1577047-9016-E94B-9242-5B4A1FADE4A2}"/>
    <dgm:cxn modelId="{89EBCC37-91DE-4C25-A344-A446AE76841E}" type="presOf" srcId="{01CE8655-A9A3-7D46-84C9-E76B69D0BE74}" destId="{6102DFE1-2FF4-F441-BD6E-DB430E6335A5}" srcOrd="0" destOrd="0" presId="urn:microsoft.com/office/officeart/2016/7/layout/RepeatingBendingProcessNew"/>
    <dgm:cxn modelId="{849E5A3F-2D19-458F-871B-64D5050CD395}" type="presOf" srcId="{E1577047-9016-E94B-9242-5B4A1FADE4A2}" destId="{434DE1A5-38D5-FD44-824C-F4E8E0146627}" srcOrd="1" destOrd="0" presId="urn:microsoft.com/office/officeart/2016/7/layout/RepeatingBendingProcessNew"/>
    <dgm:cxn modelId="{BDA7495B-171E-4F97-9EE5-39B1EBEE5BC7}" type="presOf" srcId="{B695A57D-A70C-A54E-AA10-27809C765F10}" destId="{D6BCA954-3675-CB40-8FA0-04034A150B74}" srcOrd="0" destOrd="0" presId="urn:microsoft.com/office/officeart/2016/7/layout/RepeatingBendingProcessNew"/>
    <dgm:cxn modelId="{788F195F-1644-4926-B3D7-E64353ECE7CE}" srcId="{E3E641D4-0925-4DDC-99A5-AD5022888C5D}" destId="{06DFFFE8-A447-4508-A777-6AF6547B48A3}" srcOrd="5" destOrd="0" parTransId="{202886D7-6E37-4E68-B5AD-8C6F612EE88E}" sibTransId="{DDD68910-AC4E-4390-9C5E-D89D74A37633}"/>
    <dgm:cxn modelId="{B1D27E60-FFE2-482B-97BA-541F6C981170}" type="presOf" srcId="{01CE8655-A9A3-7D46-84C9-E76B69D0BE74}" destId="{5CBCC8EA-A86D-7244-ADF1-A239E5600A9A}" srcOrd="1" destOrd="0" presId="urn:microsoft.com/office/officeart/2016/7/layout/RepeatingBendingProcessNew"/>
    <dgm:cxn modelId="{5144EE43-28B7-41F1-8559-2EBE9200617E}" type="presOf" srcId="{63DB6BF9-2A21-5F45-A0EF-562899BC8F73}" destId="{8B9763CD-82D4-462D-A01B-AB879BB2A4C9}" srcOrd="0" destOrd="0" presId="urn:microsoft.com/office/officeart/2016/7/layout/RepeatingBendingProcessNew"/>
    <dgm:cxn modelId="{75729764-54C6-4535-9907-94B3D564B54A}" type="presOf" srcId="{B695A57D-A70C-A54E-AA10-27809C765F10}" destId="{3828CDD1-25FF-4649-8633-989BE96CC336}" srcOrd="1" destOrd="0" presId="urn:microsoft.com/office/officeart/2016/7/layout/RepeatingBendingProcessNew"/>
    <dgm:cxn modelId="{F19FA746-BCB2-4355-9D0D-BAE0FEF34DEE}" type="presOf" srcId="{D6A58538-2976-8747-9964-86CC161FDF8D}" destId="{A42ABB59-B8ED-3F46-B14B-61914B1B6617}" srcOrd="0" destOrd="0" presId="urn:microsoft.com/office/officeart/2016/7/layout/RepeatingBendingProcessNew"/>
    <dgm:cxn modelId="{6103E84F-C1E9-4F5B-B4E9-EF440C1174AB}" type="presOf" srcId="{11F53E48-ADC2-DA4B-AAB6-B78CB92B689D}" destId="{78A3F1BC-20CD-2347-8ACE-AC114A258E7B}" srcOrd="0" destOrd="0" presId="urn:microsoft.com/office/officeart/2016/7/layout/RepeatingBendingProcessNew"/>
    <dgm:cxn modelId="{062FAB50-C2EF-CB4F-9B85-0B58CEA10862}" srcId="{E3E641D4-0925-4DDC-99A5-AD5022888C5D}" destId="{11F53E48-ADC2-DA4B-AAB6-B78CB92B689D}" srcOrd="1" destOrd="0" parTransId="{F1CA6FA7-800D-7740-9D0B-3575151DEDB4}" sibTransId="{B695A57D-A70C-A54E-AA10-27809C765F10}"/>
    <dgm:cxn modelId="{F7B31A57-7606-4AD0-AB4A-F7724030FB50}" type="presOf" srcId="{6B0B9A64-25AB-6F4C-BEB8-D451FF18A4BA}" destId="{720418F8-7257-924B-8D0A-C90A5C94D1FC}" srcOrd="0" destOrd="0" presId="urn:microsoft.com/office/officeart/2016/7/layout/RepeatingBendingProcessNew"/>
    <dgm:cxn modelId="{0AB66978-7F98-0D43-9900-0EDB40E23003}" srcId="{E3E641D4-0925-4DDC-99A5-AD5022888C5D}" destId="{1B4CC4DF-4335-324B-A7EF-401978305A5E}" srcOrd="3" destOrd="0" parTransId="{E0199D90-3A15-314F-811D-154522CB0428}" sibTransId="{01CE8655-A9A3-7D46-84C9-E76B69D0BE74}"/>
    <dgm:cxn modelId="{F06F335A-5B98-7445-B716-3CB7928DCC6D}" srcId="{E3E641D4-0925-4DDC-99A5-AD5022888C5D}" destId="{25E8D4B3-43EE-514D-BB87-A2124E902CF0}" srcOrd="4" destOrd="0" parTransId="{0D240AD0-FAB2-1043-A2B4-1886796C37C8}" sibTransId="{63DB6BF9-2A21-5F45-A0EF-562899BC8F73}"/>
    <dgm:cxn modelId="{5BBB55A2-EA96-9A46-9ED9-241EA54F8C09}" srcId="{E3E641D4-0925-4DDC-99A5-AD5022888C5D}" destId="{6B0B9A64-25AB-6F4C-BEB8-D451FF18A4BA}" srcOrd="2" destOrd="0" parTransId="{5C220A00-194E-9343-845D-786058F69F93}" sibTransId="{D6A58538-2976-8747-9964-86CC161FDF8D}"/>
    <dgm:cxn modelId="{4EBF2BB8-2E6F-4936-95FD-D0A0E5DD0399}" type="presOf" srcId="{E28FB9BB-3555-1944-B4C5-B7EE3FC4F475}" destId="{FE7EAD2A-CEF5-8643-89F7-271FDAB05658}" srcOrd="0" destOrd="0" presId="urn:microsoft.com/office/officeart/2016/7/layout/RepeatingBendingProcessNew"/>
    <dgm:cxn modelId="{A71459DB-CCEC-4C04-BA88-D0DEAB69143F}" type="presOf" srcId="{63DB6BF9-2A21-5F45-A0EF-562899BC8F73}" destId="{4DBCCE24-0F66-4162-9F40-1A21CDF85F5E}" srcOrd="1" destOrd="0" presId="urn:microsoft.com/office/officeart/2016/7/layout/RepeatingBendingProcessNew"/>
    <dgm:cxn modelId="{0ED717E7-72E5-4B3C-806C-116E83A24B27}" type="presOf" srcId="{06DFFFE8-A447-4508-A777-6AF6547B48A3}" destId="{7D343836-2525-4A00-B910-B74FDD1BAFAE}" srcOrd="0" destOrd="0" presId="urn:microsoft.com/office/officeart/2016/7/layout/RepeatingBendingProcessNew"/>
    <dgm:cxn modelId="{51BAA8E8-47F9-4241-959A-5B963CCE1138}" type="presOf" srcId="{1B4CC4DF-4335-324B-A7EF-401978305A5E}" destId="{C2FBD38B-82BD-D048-BB33-BA546DD1B55A}" srcOrd="0" destOrd="0" presId="urn:microsoft.com/office/officeart/2016/7/layout/RepeatingBendingProcessNew"/>
    <dgm:cxn modelId="{492A09EE-A373-47C2-932F-E362577F5645}" type="presOf" srcId="{D6A58538-2976-8747-9964-86CC161FDF8D}" destId="{35DDF14B-04BE-6845-B88C-91559DDAC5DF}" srcOrd="1" destOrd="0" presId="urn:microsoft.com/office/officeart/2016/7/layout/RepeatingBendingProcessNew"/>
    <dgm:cxn modelId="{25B25FF6-0CC1-0348-AC82-60D2AB74E355}" type="presOf" srcId="{E3E641D4-0925-4DDC-99A5-AD5022888C5D}" destId="{49B4BE57-7059-2745-A009-04CFB316FF7F}" srcOrd="0" destOrd="0" presId="urn:microsoft.com/office/officeart/2016/7/layout/RepeatingBendingProcessNew"/>
    <dgm:cxn modelId="{090A6E58-08D2-4D2B-A3FC-342511441C4E}" type="presParOf" srcId="{49B4BE57-7059-2745-A009-04CFB316FF7F}" destId="{FE7EAD2A-CEF5-8643-89F7-271FDAB05658}" srcOrd="0" destOrd="0" presId="urn:microsoft.com/office/officeart/2016/7/layout/RepeatingBendingProcessNew"/>
    <dgm:cxn modelId="{E67FA3CB-9665-445F-ADD1-CD424D3142F8}" type="presParOf" srcId="{49B4BE57-7059-2745-A009-04CFB316FF7F}" destId="{4D1FB517-001A-0645-812C-B1A46E20B63D}" srcOrd="1" destOrd="0" presId="urn:microsoft.com/office/officeart/2016/7/layout/RepeatingBendingProcessNew"/>
    <dgm:cxn modelId="{D9AE0A05-1094-43FC-80D6-C66EDB341654}" type="presParOf" srcId="{4D1FB517-001A-0645-812C-B1A46E20B63D}" destId="{434DE1A5-38D5-FD44-824C-F4E8E0146627}" srcOrd="0" destOrd="0" presId="urn:microsoft.com/office/officeart/2016/7/layout/RepeatingBendingProcessNew"/>
    <dgm:cxn modelId="{0B077738-9DE6-47EA-8F3F-224BA989AB34}" type="presParOf" srcId="{49B4BE57-7059-2745-A009-04CFB316FF7F}" destId="{78A3F1BC-20CD-2347-8ACE-AC114A258E7B}" srcOrd="2" destOrd="0" presId="urn:microsoft.com/office/officeart/2016/7/layout/RepeatingBendingProcessNew"/>
    <dgm:cxn modelId="{64CDF7C3-DDB4-4899-B6D2-9F61FE71D80A}" type="presParOf" srcId="{49B4BE57-7059-2745-A009-04CFB316FF7F}" destId="{D6BCA954-3675-CB40-8FA0-04034A150B74}" srcOrd="3" destOrd="0" presId="urn:microsoft.com/office/officeart/2016/7/layout/RepeatingBendingProcessNew"/>
    <dgm:cxn modelId="{1048818B-85ED-4F16-976D-CAB324A04795}" type="presParOf" srcId="{D6BCA954-3675-CB40-8FA0-04034A150B74}" destId="{3828CDD1-25FF-4649-8633-989BE96CC336}" srcOrd="0" destOrd="0" presId="urn:microsoft.com/office/officeart/2016/7/layout/RepeatingBendingProcessNew"/>
    <dgm:cxn modelId="{889D453E-01CA-4C17-BC2F-B6EBFA9154A7}" type="presParOf" srcId="{49B4BE57-7059-2745-A009-04CFB316FF7F}" destId="{720418F8-7257-924B-8D0A-C90A5C94D1FC}" srcOrd="4" destOrd="0" presId="urn:microsoft.com/office/officeart/2016/7/layout/RepeatingBendingProcessNew"/>
    <dgm:cxn modelId="{EE9A02D8-C579-4D98-A093-83D5298BE8AB}" type="presParOf" srcId="{49B4BE57-7059-2745-A009-04CFB316FF7F}" destId="{A42ABB59-B8ED-3F46-B14B-61914B1B6617}" srcOrd="5" destOrd="0" presId="urn:microsoft.com/office/officeart/2016/7/layout/RepeatingBendingProcessNew"/>
    <dgm:cxn modelId="{07BC6AE4-6D6E-4294-83B1-6CC859ECAC03}" type="presParOf" srcId="{A42ABB59-B8ED-3F46-B14B-61914B1B6617}" destId="{35DDF14B-04BE-6845-B88C-91559DDAC5DF}" srcOrd="0" destOrd="0" presId="urn:microsoft.com/office/officeart/2016/7/layout/RepeatingBendingProcessNew"/>
    <dgm:cxn modelId="{C0B42102-CE6B-42D2-9E84-75D38244CEFD}" type="presParOf" srcId="{49B4BE57-7059-2745-A009-04CFB316FF7F}" destId="{C2FBD38B-82BD-D048-BB33-BA546DD1B55A}" srcOrd="6" destOrd="0" presId="urn:microsoft.com/office/officeart/2016/7/layout/RepeatingBendingProcessNew"/>
    <dgm:cxn modelId="{7B3F5C24-6CBE-42E3-B2A9-FB1C3B934F12}" type="presParOf" srcId="{49B4BE57-7059-2745-A009-04CFB316FF7F}" destId="{6102DFE1-2FF4-F441-BD6E-DB430E6335A5}" srcOrd="7" destOrd="0" presId="urn:microsoft.com/office/officeart/2016/7/layout/RepeatingBendingProcessNew"/>
    <dgm:cxn modelId="{D0ECCBAD-7870-47B7-AA75-DB2414D529CD}" type="presParOf" srcId="{6102DFE1-2FF4-F441-BD6E-DB430E6335A5}" destId="{5CBCC8EA-A86D-7244-ADF1-A239E5600A9A}" srcOrd="0" destOrd="0" presId="urn:microsoft.com/office/officeart/2016/7/layout/RepeatingBendingProcessNew"/>
    <dgm:cxn modelId="{7E52B477-1AFF-4A1D-87EA-E3F19C0507AC}" type="presParOf" srcId="{49B4BE57-7059-2745-A009-04CFB316FF7F}" destId="{6EE66250-F5A8-4D47-86F7-977A6DE9C5A5}" srcOrd="8" destOrd="0" presId="urn:microsoft.com/office/officeart/2016/7/layout/RepeatingBendingProcessNew"/>
    <dgm:cxn modelId="{3EA37C58-EC62-48DA-853B-FB225B4D5576}" type="presParOf" srcId="{49B4BE57-7059-2745-A009-04CFB316FF7F}" destId="{8B9763CD-82D4-462D-A01B-AB879BB2A4C9}" srcOrd="9" destOrd="0" presId="urn:microsoft.com/office/officeart/2016/7/layout/RepeatingBendingProcessNew"/>
    <dgm:cxn modelId="{B54044E6-AA4F-4577-98D8-3897EAF7E19A}" type="presParOf" srcId="{8B9763CD-82D4-462D-A01B-AB879BB2A4C9}" destId="{4DBCCE24-0F66-4162-9F40-1A21CDF85F5E}" srcOrd="0" destOrd="0" presId="urn:microsoft.com/office/officeart/2016/7/layout/RepeatingBendingProcessNew"/>
    <dgm:cxn modelId="{AD5C0931-5FEC-4BCF-ACAF-9A9D4637ACB1}" type="presParOf" srcId="{49B4BE57-7059-2745-A009-04CFB316FF7F}" destId="{7D343836-2525-4A00-B910-B74FDD1BAFAE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D15AD64-3AFF-4932-A6D9-48F63A1590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1ADFFF-B382-454C-BF4C-B7C989597DB6}">
      <dgm:prSet/>
      <dgm:spPr/>
      <dgm:t>
        <a:bodyPr/>
        <a:lstStyle/>
        <a:p>
          <a:r>
            <a:rPr lang="nl-NL" b="1" i="0" err="1"/>
            <a:t>TypeScript</a:t>
          </a:r>
          <a:r>
            <a:rPr lang="nl-NL" b="0" i="0"/>
            <a:t>​</a:t>
          </a:r>
          <a:endParaRPr lang="en-US"/>
        </a:p>
      </dgm:t>
    </dgm:pt>
    <dgm:pt modelId="{05C12309-4F4D-4DF1-B7E3-31AE2785C3F5}" type="parTrans" cxnId="{CE532162-80AD-41D3-848B-10E22406EBF7}">
      <dgm:prSet/>
      <dgm:spPr/>
      <dgm:t>
        <a:bodyPr/>
        <a:lstStyle/>
        <a:p>
          <a:endParaRPr lang="en-US"/>
        </a:p>
      </dgm:t>
    </dgm:pt>
    <dgm:pt modelId="{C936DA2F-EEAB-46DE-9966-04770C9D77B9}" type="sibTrans" cxnId="{CE532162-80AD-41D3-848B-10E22406EBF7}">
      <dgm:prSet/>
      <dgm:spPr/>
      <dgm:t>
        <a:bodyPr/>
        <a:lstStyle/>
        <a:p>
          <a:endParaRPr lang="en-US"/>
        </a:p>
      </dgm:t>
    </dgm:pt>
    <dgm:pt modelId="{2610DB63-BE1C-4BE3-B913-C52720FBDEE6}">
      <dgm:prSet/>
      <dgm:spPr/>
      <dgm:t>
        <a:bodyPr/>
        <a:lstStyle/>
        <a:p>
          <a:r>
            <a:rPr lang="en-GB" b="1" i="0"/>
            <a:t>SAP Cloud Application Programming Model </a:t>
          </a:r>
          <a:r>
            <a:rPr lang="en-US" b="0" i="0"/>
            <a:t>​</a:t>
          </a:r>
          <a:endParaRPr lang="en-US"/>
        </a:p>
      </dgm:t>
    </dgm:pt>
    <dgm:pt modelId="{3ABCD310-B04D-4EB0-82A7-7E6CE38079F2}" type="parTrans" cxnId="{1A929FFF-8DF3-4472-A56C-C5C1964BD10F}">
      <dgm:prSet/>
      <dgm:spPr/>
      <dgm:t>
        <a:bodyPr/>
        <a:lstStyle/>
        <a:p>
          <a:endParaRPr lang="en-US"/>
        </a:p>
      </dgm:t>
    </dgm:pt>
    <dgm:pt modelId="{B38480E1-5DCC-43B3-9E1B-F1CF99CB04E8}" type="sibTrans" cxnId="{1A929FFF-8DF3-4472-A56C-C5C1964BD10F}">
      <dgm:prSet/>
      <dgm:spPr/>
      <dgm:t>
        <a:bodyPr/>
        <a:lstStyle/>
        <a:p>
          <a:endParaRPr lang="en-US"/>
        </a:p>
      </dgm:t>
    </dgm:pt>
    <dgm:pt modelId="{6CD6A83D-CAD7-4365-AE80-2C12D7A102A7}">
      <dgm:prSet/>
      <dgm:spPr/>
      <dgm:t>
        <a:bodyPr/>
        <a:lstStyle/>
        <a:p>
          <a:r>
            <a:rPr lang="en-US" b="1" i="0"/>
            <a:t>SAPUI5</a:t>
          </a:r>
          <a:r>
            <a:rPr lang="en-US" b="0" i="0"/>
            <a:t>​</a:t>
          </a:r>
          <a:endParaRPr lang="en-US"/>
        </a:p>
      </dgm:t>
    </dgm:pt>
    <dgm:pt modelId="{88089FEB-B448-497C-BF60-1AA39B3076D8}" type="parTrans" cxnId="{DBBE797F-F78A-4E94-AAF2-EC59F0413C1C}">
      <dgm:prSet/>
      <dgm:spPr/>
      <dgm:t>
        <a:bodyPr/>
        <a:lstStyle/>
        <a:p>
          <a:endParaRPr lang="en-US"/>
        </a:p>
      </dgm:t>
    </dgm:pt>
    <dgm:pt modelId="{1B699353-A694-470E-BBB8-AC63977A61BD}" type="sibTrans" cxnId="{DBBE797F-F78A-4E94-AAF2-EC59F0413C1C}">
      <dgm:prSet/>
      <dgm:spPr/>
      <dgm:t>
        <a:bodyPr/>
        <a:lstStyle/>
        <a:p>
          <a:endParaRPr lang="en-US"/>
        </a:p>
      </dgm:t>
    </dgm:pt>
    <dgm:pt modelId="{2911F13E-182F-406B-8DD8-BBE720E821A1}">
      <dgm:prSet/>
      <dgm:spPr/>
      <dgm:t>
        <a:bodyPr/>
        <a:lstStyle/>
        <a:p>
          <a:r>
            <a:rPr lang="en-US" b="1" i="0"/>
            <a:t>GitHub (Actions)</a:t>
          </a:r>
          <a:r>
            <a:rPr lang="en-US" b="0" i="0"/>
            <a:t>​</a:t>
          </a:r>
          <a:endParaRPr lang="en-US"/>
        </a:p>
      </dgm:t>
    </dgm:pt>
    <dgm:pt modelId="{627493A7-0DB3-4185-92A3-5E3677462530}" type="parTrans" cxnId="{5B6DDA8B-D26D-4113-B615-08B711535316}">
      <dgm:prSet/>
      <dgm:spPr/>
      <dgm:t>
        <a:bodyPr/>
        <a:lstStyle/>
        <a:p>
          <a:endParaRPr lang="en-US"/>
        </a:p>
      </dgm:t>
    </dgm:pt>
    <dgm:pt modelId="{977BF9A5-33F8-469C-BCD6-7BC5AD8888DC}" type="sibTrans" cxnId="{5B6DDA8B-D26D-4113-B615-08B711535316}">
      <dgm:prSet/>
      <dgm:spPr/>
      <dgm:t>
        <a:bodyPr/>
        <a:lstStyle/>
        <a:p>
          <a:endParaRPr lang="en-US"/>
        </a:p>
      </dgm:t>
    </dgm:pt>
    <dgm:pt modelId="{8CC343FC-1937-44D4-93F6-0923C82335E9}">
      <dgm:prSet/>
      <dgm:spPr/>
      <dgm:t>
        <a:bodyPr/>
        <a:lstStyle/>
        <a:p>
          <a:r>
            <a:rPr lang="en-US" b="1" i="0"/>
            <a:t>CI/CD Service</a:t>
          </a:r>
          <a:endParaRPr lang="en-US"/>
        </a:p>
      </dgm:t>
    </dgm:pt>
    <dgm:pt modelId="{7DA01BB2-E41F-4EF4-9927-5E3264DED5E0}" type="parTrans" cxnId="{0B9D4FD4-B96E-45EA-A837-BF32C0381537}">
      <dgm:prSet/>
      <dgm:spPr/>
      <dgm:t>
        <a:bodyPr/>
        <a:lstStyle/>
        <a:p>
          <a:endParaRPr lang="en-US"/>
        </a:p>
      </dgm:t>
    </dgm:pt>
    <dgm:pt modelId="{665B4EC0-732B-4B5A-BCA0-F9A51487DAAA}" type="sibTrans" cxnId="{0B9D4FD4-B96E-45EA-A837-BF32C0381537}">
      <dgm:prSet/>
      <dgm:spPr/>
      <dgm:t>
        <a:bodyPr/>
        <a:lstStyle/>
        <a:p>
          <a:endParaRPr lang="en-US"/>
        </a:p>
      </dgm:t>
    </dgm:pt>
    <dgm:pt modelId="{E06989EE-AC89-784A-9A41-809D1C21CFCF}">
      <dgm:prSet/>
      <dgm:spPr/>
      <dgm:t>
        <a:bodyPr/>
        <a:lstStyle/>
        <a:p>
          <a:r>
            <a:rPr lang="en-US" b="1" i="0"/>
            <a:t>CALM (</a:t>
          </a:r>
          <a:r>
            <a:rPr lang="en-US" b="1" i="0" err="1"/>
            <a:t>cTMS</a:t>
          </a:r>
          <a:r>
            <a:rPr lang="en-US" b="1" i="0"/>
            <a:t>)</a:t>
          </a:r>
          <a:endParaRPr lang="en-US"/>
        </a:p>
      </dgm:t>
    </dgm:pt>
    <dgm:pt modelId="{9AA0F651-188B-9C49-A684-9EFB02E03B4C}" type="parTrans" cxnId="{931336C4-D479-2A47-B76A-81A0CA924E71}">
      <dgm:prSet/>
      <dgm:spPr/>
    </dgm:pt>
    <dgm:pt modelId="{5F040D38-769D-0D43-AC83-E3D70A070217}" type="sibTrans" cxnId="{931336C4-D479-2A47-B76A-81A0CA924E71}">
      <dgm:prSet/>
      <dgm:spPr/>
    </dgm:pt>
    <dgm:pt modelId="{F18F0E08-60FA-F34D-A088-CEEE9E2287D3}" type="pres">
      <dgm:prSet presAssocID="{3D15AD64-3AFF-4932-A6D9-48F63A15900E}" presName="linear" presStyleCnt="0">
        <dgm:presLayoutVars>
          <dgm:animLvl val="lvl"/>
          <dgm:resizeHandles val="exact"/>
        </dgm:presLayoutVars>
      </dgm:prSet>
      <dgm:spPr/>
    </dgm:pt>
    <dgm:pt modelId="{F5DEC4B1-7B93-A94C-929A-76FC02829A1F}" type="pres">
      <dgm:prSet presAssocID="{CA1ADFFF-B382-454C-BF4C-B7C989597DB6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A69F5950-B1A5-5346-8616-AD4AE128B108}" type="pres">
      <dgm:prSet presAssocID="{C936DA2F-EEAB-46DE-9966-04770C9D77B9}" presName="spacer" presStyleCnt="0"/>
      <dgm:spPr/>
    </dgm:pt>
    <dgm:pt modelId="{991186D9-BE5C-DB4D-BD8E-FADFF9E60647}" type="pres">
      <dgm:prSet presAssocID="{2610DB63-BE1C-4BE3-B913-C52720FBDEE6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629ACABD-EFD2-254C-948A-A561272006B1}" type="pres">
      <dgm:prSet presAssocID="{B38480E1-5DCC-43B3-9E1B-F1CF99CB04E8}" presName="spacer" presStyleCnt="0"/>
      <dgm:spPr/>
    </dgm:pt>
    <dgm:pt modelId="{3C860A62-A94B-5147-A3C9-51F7586E8325}" type="pres">
      <dgm:prSet presAssocID="{6CD6A83D-CAD7-4365-AE80-2C12D7A102A7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AB49E7EF-2EF2-2640-B00A-7FDFB05F26A2}" type="pres">
      <dgm:prSet presAssocID="{1B699353-A694-470E-BBB8-AC63977A61BD}" presName="spacer" presStyleCnt="0"/>
      <dgm:spPr/>
    </dgm:pt>
    <dgm:pt modelId="{F7B7D743-B9E9-5F47-BDEE-91678F795BA2}" type="pres">
      <dgm:prSet presAssocID="{2911F13E-182F-406B-8DD8-BBE720E821A1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6A83EC49-4C18-5148-A741-88C27E0CBCC3}" type="pres">
      <dgm:prSet presAssocID="{977BF9A5-33F8-469C-BCD6-7BC5AD8888DC}" presName="spacer" presStyleCnt="0"/>
      <dgm:spPr/>
    </dgm:pt>
    <dgm:pt modelId="{DA926FE0-0F9E-7049-824F-5A96450F2817}" type="pres">
      <dgm:prSet presAssocID="{8CC343FC-1937-44D4-93F6-0923C82335E9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11F9B5E7-92EB-AE48-AFE9-8912340B9C0A}" type="pres">
      <dgm:prSet presAssocID="{665B4EC0-732B-4B5A-BCA0-F9A51487DAAA}" presName="spacer" presStyleCnt="0"/>
      <dgm:spPr/>
    </dgm:pt>
    <dgm:pt modelId="{05F6ADC4-7B9F-2548-9ABB-9014A110C38D}" type="pres">
      <dgm:prSet presAssocID="{E06989EE-AC89-784A-9A41-809D1C21CFCF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5342BD0E-F3BE-F944-A5C9-7462A66BC7E0}" type="presOf" srcId="{8CC343FC-1937-44D4-93F6-0923C82335E9}" destId="{DA926FE0-0F9E-7049-824F-5A96450F2817}" srcOrd="0" destOrd="0" presId="urn:microsoft.com/office/officeart/2005/8/layout/vList2"/>
    <dgm:cxn modelId="{3C040228-8F86-1F45-9941-E402B20139B8}" type="presOf" srcId="{3D15AD64-3AFF-4932-A6D9-48F63A15900E}" destId="{F18F0E08-60FA-F34D-A088-CEEE9E2287D3}" srcOrd="0" destOrd="0" presId="urn:microsoft.com/office/officeart/2005/8/layout/vList2"/>
    <dgm:cxn modelId="{E81EB13B-C114-9441-A8A5-3899EA83B2F4}" type="presOf" srcId="{6CD6A83D-CAD7-4365-AE80-2C12D7A102A7}" destId="{3C860A62-A94B-5147-A3C9-51F7586E8325}" srcOrd="0" destOrd="0" presId="urn:microsoft.com/office/officeart/2005/8/layout/vList2"/>
    <dgm:cxn modelId="{CE532162-80AD-41D3-848B-10E22406EBF7}" srcId="{3D15AD64-3AFF-4932-A6D9-48F63A15900E}" destId="{CA1ADFFF-B382-454C-BF4C-B7C989597DB6}" srcOrd="0" destOrd="0" parTransId="{05C12309-4F4D-4DF1-B7E3-31AE2785C3F5}" sibTransId="{C936DA2F-EEAB-46DE-9966-04770C9D77B9}"/>
    <dgm:cxn modelId="{8B5A3150-6CBD-8E42-BA86-2FEA92ABEDE9}" type="presOf" srcId="{2610DB63-BE1C-4BE3-B913-C52720FBDEE6}" destId="{991186D9-BE5C-DB4D-BD8E-FADFF9E60647}" srcOrd="0" destOrd="0" presId="urn:microsoft.com/office/officeart/2005/8/layout/vList2"/>
    <dgm:cxn modelId="{C49F5D7F-3890-3E4B-B05D-2205B9BAA928}" type="presOf" srcId="{CA1ADFFF-B382-454C-BF4C-B7C989597DB6}" destId="{F5DEC4B1-7B93-A94C-929A-76FC02829A1F}" srcOrd="0" destOrd="0" presId="urn:microsoft.com/office/officeart/2005/8/layout/vList2"/>
    <dgm:cxn modelId="{DBBE797F-F78A-4E94-AAF2-EC59F0413C1C}" srcId="{3D15AD64-3AFF-4932-A6D9-48F63A15900E}" destId="{6CD6A83D-CAD7-4365-AE80-2C12D7A102A7}" srcOrd="2" destOrd="0" parTransId="{88089FEB-B448-497C-BF60-1AA39B3076D8}" sibTransId="{1B699353-A694-470E-BBB8-AC63977A61BD}"/>
    <dgm:cxn modelId="{1DA81383-6F54-4540-B0DE-BEEF03C4C8DB}" type="presOf" srcId="{2911F13E-182F-406B-8DD8-BBE720E821A1}" destId="{F7B7D743-B9E9-5F47-BDEE-91678F795BA2}" srcOrd="0" destOrd="0" presId="urn:microsoft.com/office/officeart/2005/8/layout/vList2"/>
    <dgm:cxn modelId="{5B6DDA8B-D26D-4113-B615-08B711535316}" srcId="{3D15AD64-3AFF-4932-A6D9-48F63A15900E}" destId="{2911F13E-182F-406B-8DD8-BBE720E821A1}" srcOrd="3" destOrd="0" parTransId="{627493A7-0DB3-4185-92A3-5E3677462530}" sibTransId="{977BF9A5-33F8-469C-BCD6-7BC5AD8888DC}"/>
    <dgm:cxn modelId="{25929696-1734-6E41-A2C2-DAAFF267C09B}" type="presOf" srcId="{E06989EE-AC89-784A-9A41-809D1C21CFCF}" destId="{05F6ADC4-7B9F-2548-9ABB-9014A110C38D}" srcOrd="0" destOrd="0" presId="urn:microsoft.com/office/officeart/2005/8/layout/vList2"/>
    <dgm:cxn modelId="{931336C4-D479-2A47-B76A-81A0CA924E71}" srcId="{3D15AD64-3AFF-4932-A6D9-48F63A15900E}" destId="{E06989EE-AC89-784A-9A41-809D1C21CFCF}" srcOrd="5" destOrd="0" parTransId="{9AA0F651-188B-9C49-A684-9EFB02E03B4C}" sibTransId="{5F040D38-769D-0D43-AC83-E3D70A070217}"/>
    <dgm:cxn modelId="{0B9D4FD4-B96E-45EA-A837-BF32C0381537}" srcId="{3D15AD64-3AFF-4932-A6D9-48F63A15900E}" destId="{8CC343FC-1937-44D4-93F6-0923C82335E9}" srcOrd="4" destOrd="0" parTransId="{7DA01BB2-E41F-4EF4-9927-5E3264DED5E0}" sibTransId="{665B4EC0-732B-4B5A-BCA0-F9A51487DAAA}"/>
    <dgm:cxn modelId="{1A929FFF-8DF3-4472-A56C-C5C1964BD10F}" srcId="{3D15AD64-3AFF-4932-A6D9-48F63A15900E}" destId="{2610DB63-BE1C-4BE3-B913-C52720FBDEE6}" srcOrd="1" destOrd="0" parTransId="{3ABCD310-B04D-4EB0-82A7-7E6CE38079F2}" sibTransId="{B38480E1-5DCC-43B3-9E1B-F1CF99CB04E8}"/>
    <dgm:cxn modelId="{8ACF4975-A281-A44D-845E-4311212E88B1}" type="presParOf" srcId="{F18F0E08-60FA-F34D-A088-CEEE9E2287D3}" destId="{F5DEC4B1-7B93-A94C-929A-76FC02829A1F}" srcOrd="0" destOrd="0" presId="urn:microsoft.com/office/officeart/2005/8/layout/vList2"/>
    <dgm:cxn modelId="{E3B8DBE6-787D-AF4B-99C7-9DF05F878C77}" type="presParOf" srcId="{F18F0E08-60FA-F34D-A088-CEEE9E2287D3}" destId="{A69F5950-B1A5-5346-8616-AD4AE128B108}" srcOrd="1" destOrd="0" presId="urn:microsoft.com/office/officeart/2005/8/layout/vList2"/>
    <dgm:cxn modelId="{A64366C7-C319-1F4D-A3FA-5E483FA450B3}" type="presParOf" srcId="{F18F0E08-60FA-F34D-A088-CEEE9E2287D3}" destId="{991186D9-BE5C-DB4D-BD8E-FADFF9E60647}" srcOrd="2" destOrd="0" presId="urn:microsoft.com/office/officeart/2005/8/layout/vList2"/>
    <dgm:cxn modelId="{D3E6FEB1-CB7B-7D4E-AB30-95DAE11558BE}" type="presParOf" srcId="{F18F0E08-60FA-F34D-A088-CEEE9E2287D3}" destId="{629ACABD-EFD2-254C-948A-A561272006B1}" srcOrd="3" destOrd="0" presId="urn:microsoft.com/office/officeart/2005/8/layout/vList2"/>
    <dgm:cxn modelId="{1EA2A776-268B-D641-9A3A-16763471D86B}" type="presParOf" srcId="{F18F0E08-60FA-F34D-A088-CEEE9E2287D3}" destId="{3C860A62-A94B-5147-A3C9-51F7586E8325}" srcOrd="4" destOrd="0" presId="urn:microsoft.com/office/officeart/2005/8/layout/vList2"/>
    <dgm:cxn modelId="{B49DADDC-00CF-AE48-BF40-5A3E2B422BA7}" type="presParOf" srcId="{F18F0E08-60FA-F34D-A088-CEEE9E2287D3}" destId="{AB49E7EF-2EF2-2640-B00A-7FDFB05F26A2}" srcOrd="5" destOrd="0" presId="urn:microsoft.com/office/officeart/2005/8/layout/vList2"/>
    <dgm:cxn modelId="{B5B7F82B-9C92-1043-91BD-A5110373170C}" type="presParOf" srcId="{F18F0E08-60FA-F34D-A088-CEEE9E2287D3}" destId="{F7B7D743-B9E9-5F47-BDEE-91678F795BA2}" srcOrd="6" destOrd="0" presId="urn:microsoft.com/office/officeart/2005/8/layout/vList2"/>
    <dgm:cxn modelId="{B870F4D0-1B0B-3A4B-8049-23E7556C67CB}" type="presParOf" srcId="{F18F0E08-60FA-F34D-A088-CEEE9E2287D3}" destId="{6A83EC49-4C18-5148-A741-88C27E0CBCC3}" srcOrd="7" destOrd="0" presId="urn:microsoft.com/office/officeart/2005/8/layout/vList2"/>
    <dgm:cxn modelId="{419A358F-B74E-2348-AACD-04B4CE7B4E7C}" type="presParOf" srcId="{F18F0E08-60FA-F34D-A088-CEEE9E2287D3}" destId="{DA926FE0-0F9E-7049-824F-5A96450F2817}" srcOrd="8" destOrd="0" presId="urn:microsoft.com/office/officeart/2005/8/layout/vList2"/>
    <dgm:cxn modelId="{3A418F29-38A7-194D-9AB0-25744E3428FB}" type="presParOf" srcId="{F18F0E08-60FA-F34D-A088-CEEE9E2287D3}" destId="{11F9B5E7-92EB-AE48-AFE9-8912340B9C0A}" srcOrd="9" destOrd="0" presId="urn:microsoft.com/office/officeart/2005/8/layout/vList2"/>
    <dgm:cxn modelId="{CFFA1A64-7829-AF41-9B64-B2F62759DE02}" type="presParOf" srcId="{F18F0E08-60FA-F34D-A088-CEEE9E2287D3}" destId="{05F6ADC4-7B9F-2548-9ABB-9014A110C38D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C40274B-39E7-4DB2-967C-78EABAE428E2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BC51BDB-3647-44F6-A248-A1E75937FC11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NL" b="1"/>
            <a:t>Unit Testing (80% coverage)</a:t>
          </a:r>
          <a:endParaRPr lang="en-US"/>
        </a:p>
      </dgm:t>
    </dgm:pt>
    <dgm:pt modelId="{29EC4200-0AA9-4D4F-9085-DB10D00B40E5}" type="parTrans" cxnId="{D0FDF585-72B0-4FBF-B435-3566EF08FE16}">
      <dgm:prSet/>
      <dgm:spPr/>
      <dgm:t>
        <a:bodyPr/>
        <a:lstStyle/>
        <a:p>
          <a:endParaRPr lang="en-US"/>
        </a:p>
      </dgm:t>
    </dgm:pt>
    <dgm:pt modelId="{46B019CB-54F0-4CDC-ADC5-96AAA9A3A6EA}" type="sibTrans" cxnId="{D0FDF585-72B0-4FBF-B435-3566EF08FE16}">
      <dgm:prSet/>
      <dgm:spPr/>
      <dgm:t>
        <a:bodyPr/>
        <a:lstStyle/>
        <a:p>
          <a:endParaRPr lang="en-US"/>
        </a:p>
      </dgm:t>
    </dgm:pt>
    <dgm:pt modelId="{92BF24B9-F899-46CE-BC8A-E55E60E44B73}">
      <dgm:prSet/>
      <dgm:spPr/>
      <dgm:t>
        <a:bodyPr/>
        <a:lstStyle/>
        <a:p>
          <a:pPr>
            <a:lnSpc>
              <a:spcPct val="100000"/>
            </a:lnSpc>
          </a:pPr>
          <a:r>
            <a:rPr lang="en-NL" err="1">
              <a:latin typeface="Open Sans"/>
            </a:rPr>
            <a:t>SonarCloud</a:t>
          </a:r>
          <a:endParaRPr lang="en-US" err="1"/>
        </a:p>
      </dgm:t>
    </dgm:pt>
    <dgm:pt modelId="{8DC6438D-A749-4CD9-8B81-F64C5D816AAE}" type="parTrans" cxnId="{C31169D0-E3CC-4102-8508-9318EBB68DC3}">
      <dgm:prSet/>
      <dgm:spPr/>
      <dgm:t>
        <a:bodyPr/>
        <a:lstStyle/>
        <a:p>
          <a:endParaRPr lang="en-US"/>
        </a:p>
      </dgm:t>
    </dgm:pt>
    <dgm:pt modelId="{F853709F-AF78-451D-B51E-07DF5BC3BD49}" type="sibTrans" cxnId="{C31169D0-E3CC-4102-8508-9318EBB68DC3}">
      <dgm:prSet/>
      <dgm:spPr/>
      <dgm:t>
        <a:bodyPr/>
        <a:lstStyle/>
        <a:p>
          <a:endParaRPr lang="en-US"/>
        </a:p>
      </dgm:t>
    </dgm:pt>
    <dgm:pt modelId="{453BB494-BC42-4825-AABB-F650EE115B63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NL" b="1"/>
            <a:t>Monitoring / Logging</a:t>
          </a:r>
          <a:endParaRPr lang="en-US"/>
        </a:p>
      </dgm:t>
    </dgm:pt>
    <dgm:pt modelId="{6FA8742E-5B1D-4736-9C18-3F1531941004}" type="parTrans" cxnId="{15F15505-95C7-49E7-AF83-3DDB6917FEA6}">
      <dgm:prSet/>
      <dgm:spPr/>
      <dgm:t>
        <a:bodyPr/>
        <a:lstStyle/>
        <a:p>
          <a:endParaRPr lang="en-US"/>
        </a:p>
      </dgm:t>
    </dgm:pt>
    <dgm:pt modelId="{81B3EDE5-1D2F-4642-BA7C-667EC3ACEFA1}" type="sibTrans" cxnId="{15F15505-95C7-49E7-AF83-3DDB6917FEA6}">
      <dgm:prSet/>
      <dgm:spPr/>
      <dgm:t>
        <a:bodyPr/>
        <a:lstStyle/>
        <a:p>
          <a:endParaRPr lang="en-US"/>
        </a:p>
      </dgm:t>
    </dgm:pt>
    <dgm:pt modelId="{3E64C692-CCC8-4187-BB19-C8E5DB78C383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Cloud Logging</a:t>
          </a:r>
          <a:endParaRPr lang="en-US"/>
        </a:p>
      </dgm:t>
    </dgm:pt>
    <dgm:pt modelId="{EA7E2A71-2B94-442A-9CA6-7FF9688E0442}" type="parTrans" cxnId="{B86328FE-2130-4C96-B20D-11A30D96F91D}">
      <dgm:prSet/>
      <dgm:spPr/>
      <dgm:t>
        <a:bodyPr/>
        <a:lstStyle/>
        <a:p>
          <a:endParaRPr lang="en-US"/>
        </a:p>
      </dgm:t>
    </dgm:pt>
    <dgm:pt modelId="{6C353267-791B-48F4-86B4-275EBD8FD480}" type="sibTrans" cxnId="{B86328FE-2130-4C96-B20D-11A30D96F91D}">
      <dgm:prSet/>
      <dgm:spPr/>
      <dgm:t>
        <a:bodyPr/>
        <a:lstStyle/>
        <a:p>
          <a:endParaRPr lang="en-US"/>
        </a:p>
      </dgm:t>
    </dgm:pt>
    <dgm:pt modelId="{67976883-113A-4C66-AF2B-BFC5F199A34C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NL" b="1"/>
            <a:t>Security</a:t>
          </a:r>
          <a:endParaRPr lang="en-US"/>
        </a:p>
      </dgm:t>
    </dgm:pt>
    <dgm:pt modelId="{80BFF82E-0624-47B0-8481-DC32BCEE3BB4}" type="parTrans" cxnId="{6AD6E94E-1EAE-4D65-97A3-63B06F268E69}">
      <dgm:prSet/>
      <dgm:spPr/>
      <dgm:t>
        <a:bodyPr/>
        <a:lstStyle/>
        <a:p>
          <a:endParaRPr lang="en-US"/>
        </a:p>
      </dgm:t>
    </dgm:pt>
    <dgm:pt modelId="{F75E8E4C-3F04-45F1-BF04-CCA12CB966DA}" type="sibTrans" cxnId="{6AD6E94E-1EAE-4D65-97A3-63B06F268E69}">
      <dgm:prSet/>
      <dgm:spPr/>
      <dgm:t>
        <a:bodyPr/>
        <a:lstStyle/>
        <a:p>
          <a:endParaRPr lang="en-US"/>
        </a:p>
      </dgm:t>
    </dgm:pt>
    <dgm:pt modelId="{06E0C3E1-6B9A-458A-9D2B-5DEB43FFF4CD}">
      <dgm:prSet/>
      <dgm:spPr/>
      <dgm:t>
        <a:bodyPr/>
        <a:lstStyle/>
        <a:p>
          <a:pPr>
            <a:lnSpc>
              <a:spcPct val="100000"/>
            </a:lnSpc>
          </a:pPr>
          <a:r>
            <a:rPr lang="en-NL"/>
            <a:t>GitHub Advanced Security</a:t>
          </a:r>
          <a:endParaRPr lang="en-US"/>
        </a:p>
      </dgm:t>
    </dgm:pt>
    <dgm:pt modelId="{C074E9F0-1086-4E0D-85EE-EF253BBE3D0C}" type="parTrans" cxnId="{CCE3939D-7799-4638-9443-BF17D2EF8460}">
      <dgm:prSet/>
      <dgm:spPr/>
      <dgm:t>
        <a:bodyPr/>
        <a:lstStyle/>
        <a:p>
          <a:endParaRPr lang="en-US"/>
        </a:p>
      </dgm:t>
    </dgm:pt>
    <dgm:pt modelId="{38882FED-63AE-4B67-9C56-BD1C2E1A7C46}" type="sibTrans" cxnId="{CCE3939D-7799-4638-9443-BF17D2EF8460}">
      <dgm:prSet/>
      <dgm:spPr/>
      <dgm:t>
        <a:bodyPr/>
        <a:lstStyle/>
        <a:p>
          <a:endParaRPr lang="en-US"/>
        </a:p>
      </dgm:t>
    </dgm:pt>
    <dgm:pt modelId="{F42DD818-C30E-4501-9B9B-F4B77281C124}">
      <dgm:prSet/>
      <dgm:spPr/>
      <dgm:t>
        <a:bodyPr/>
        <a:lstStyle/>
        <a:p>
          <a:pPr>
            <a:lnSpc>
              <a:spcPct val="100000"/>
            </a:lnSpc>
          </a:pPr>
          <a:r>
            <a:rPr lang="en-NL"/>
            <a:t>XSUAA – authorization model (SAP Cloud Identity)</a:t>
          </a:r>
          <a:endParaRPr lang="en-US"/>
        </a:p>
      </dgm:t>
    </dgm:pt>
    <dgm:pt modelId="{71F9C284-9191-4CE3-8838-AE947D91860A}" type="parTrans" cxnId="{029E8C03-0225-4B67-A1B9-DDCD6E4C60B6}">
      <dgm:prSet/>
      <dgm:spPr/>
      <dgm:t>
        <a:bodyPr/>
        <a:lstStyle/>
        <a:p>
          <a:endParaRPr lang="en-US"/>
        </a:p>
      </dgm:t>
    </dgm:pt>
    <dgm:pt modelId="{CF0C2EB4-1FAE-434D-987B-1C5FD2449CBE}" type="sibTrans" cxnId="{029E8C03-0225-4B67-A1B9-DDCD6E4C60B6}">
      <dgm:prSet/>
      <dgm:spPr/>
      <dgm:t>
        <a:bodyPr/>
        <a:lstStyle/>
        <a:p>
          <a:endParaRPr lang="en-US"/>
        </a:p>
      </dgm:t>
    </dgm:pt>
    <dgm:pt modelId="{858DE9FA-B808-4CFF-AA62-163610FB6CB8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NL" b="1">
              <a:latin typeface="Open Sans"/>
            </a:rPr>
            <a:t>Connectivity</a:t>
          </a:r>
          <a:r>
            <a:rPr lang="en-NL" b="1"/>
            <a:t> </a:t>
          </a:r>
          <a:endParaRPr lang="en-US" b="0">
            <a:latin typeface="Open Sans"/>
          </a:endParaRPr>
        </a:p>
      </dgm:t>
    </dgm:pt>
    <dgm:pt modelId="{852E6D6C-8F81-4CFA-BAA6-648A3D35364E}" type="parTrans" cxnId="{ED97DB70-0707-4784-AC87-0DFB38671504}">
      <dgm:prSet/>
      <dgm:spPr/>
      <dgm:t>
        <a:bodyPr/>
        <a:lstStyle/>
        <a:p>
          <a:endParaRPr lang="en-US"/>
        </a:p>
      </dgm:t>
    </dgm:pt>
    <dgm:pt modelId="{894875F1-5901-4EA8-8F6C-3C184F5D8EBF}" type="sibTrans" cxnId="{ED97DB70-0707-4784-AC87-0DFB38671504}">
      <dgm:prSet/>
      <dgm:spPr/>
      <dgm:t>
        <a:bodyPr/>
        <a:lstStyle/>
        <a:p>
          <a:endParaRPr lang="en-US"/>
        </a:p>
      </dgm:t>
    </dgm:pt>
    <dgm:pt modelId="{3B178417-1D1F-40DB-9514-4B68EBBD5A73}">
      <dgm:prSet/>
      <dgm:spPr/>
      <dgm:t>
        <a:bodyPr/>
        <a:lstStyle/>
        <a:p>
          <a:pPr>
            <a:lnSpc>
              <a:spcPct val="100000"/>
            </a:lnSpc>
          </a:pPr>
          <a:r>
            <a:rPr lang="en-NL"/>
            <a:t>SAP API Management</a:t>
          </a:r>
          <a:endParaRPr lang="en-US"/>
        </a:p>
      </dgm:t>
    </dgm:pt>
    <dgm:pt modelId="{DC4D2A9D-34A6-4606-8FFE-CA35843B03E5}" type="parTrans" cxnId="{21188C2F-7900-4D71-BD72-11D273A0C4DB}">
      <dgm:prSet/>
      <dgm:spPr/>
      <dgm:t>
        <a:bodyPr/>
        <a:lstStyle/>
        <a:p>
          <a:endParaRPr lang="en-US"/>
        </a:p>
      </dgm:t>
    </dgm:pt>
    <dgm:pt modelId="{080EC90E-180D-4D62-992D-3584422349C6}" type="sibTrans" cxnId="{21188C2F-7900-4D71-BD72-11D273A0C4DB}">
      <dgm:prSet/>
      <dgm:spPr/>
      <dgm:t>
        <a:bodyPr/>
        <a:lstStyle/>
        <a:p>
          <a:endParaRPr lang="en-US"/>
        </a:p>
      </dgm:t>
    </dgm:pt>
    <dgm:pt modelId="{74A92591-010C-4943-8F74-FC160B07C53A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Cloud ALM</a:t>
          </a:r>
        </a:p>
      </dgm:t>
    </dgm:pt>
    <dgm:pt modelId="{9EB5FDE2-69B8-2943-B69C-A1F9F31C4940}" type="parTrans" cxnId="{C2770B59-3569-E04D-8D60-5FBB052A1E09}">
      <dgm:prSet/>
      <dgm:spPr/>
      <dgm:t>
        <a:bodyPr/>
        <a:lstStyle/>
        <a:p>
          <a:endParaRPr lang="en-GB"/>
        </a:p>
      </dgm:t>
    </dgm:pt>
    <dgm:pt modelId="{3FEDFB54-B776-4343-BA35-22F9EC935AB4}" type="sibTrans" cxnId="{C2770B59-3569-E04D-8D60-5FBB052A1E09}">
      <dgm:prSet/>
      <dgm:spPr/>
      <dgm:t>
        <a:bodyPr/>
        <a:lstStyle/>
        <a:p>
          <a:endParaRPr lang="en-GB"/>
        </a:p>
      </dgm:t>
    </dgm:pt>
    <dgm:pt modelId="{9377DBB1-D590-4564-BABE-D826ABD62397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NL" b="0" err="1">
              <a:latin typeface="Open Sans"/>
            </a:rPr>
            <a:t>SeaLights</a:t>
          </a:r>
          <a:r>
            <a:rPr lang="en-NL" b="0">
              <a:latin typeface="Open Sans"/>
            </a:rPr>
            <a:t>?</a:t>
          </a:r>
        </a:p>
      </dgm:t>
    </dgm:pt>
    <dgm:pt modelId="{18CFF20D-92D8-45CC-8EC6-70F35FCA75C0}" type="parTrans" cxnId="{9C5F03BB-BE2F-4198-9F5D-455945A192A1}">
      <dgm:prSet/>
      <dgm:spPr/>
    </dgm:pt>
    <dgm:pt modelId="{38F0BBD6-ACE7-4847-9204-3F45A02F2D99}" type="sibTrans" cxnId="{9C5F03BB-BE2F-4198-9F5D-455945A192A1}">
      <dgm:prSet/>
      <dgm:spPr/>
    </dgm:pt>
    <dgm:pt modelId="{39B59736-98E7-4399-9E47-9F21E09AF3FD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NL" b="0"/>
            <a:t>Events preferred</a:t>
          </a:r>
          <a:endParaRPr lang="en-US"/>
        </a:p>
      </dgm:t>
    </dgm:pt>
    <dgm:pt modelId="{FCCB4FCA-CC2D-41FE-B6DF-B576CBD16A79}" type="parTrans" cxnId="{DB1F3CFC-4DC2-48AC-9426-3C7295329C29}">
      <dgm:prSet/>
      <dgm:spPr/>
    </dgm:pt>
    <dgm:pt modelId="{74A93D52-73ED-4C4E-A20D-5F70081C0574}" type="sibTrans" cxnId="{DB1F3CFC-4DC2-48AC-9426-3C7295329C29}">
      <dgm:prSet/>
      <dgm:spPr/>
    </dgm:pt>
    <dgm:pt modelId="{D9FB1673-5F11-4C95-B769-590B1707BFC7}" type="pres">
      <dgm:prSet presAssocID="{9C40274B-39E7-4DB2-967C-78EABAE428E2}" presName="root" presStyleCnt="0">
        <dgm:presLayoutVars>
          <dgm:dir/>
          <dgm:resizeHandles val="exact"/>
        </dgm:presLayoutVars>
      </dgm:prSet>
      <dgm:spPr/>
    </dgm:pt>
    <dgm:pt modelId="{783B5D22-FB14-4865-90FD-9969F4C1995E}" type="pres">
      <dgm:prSet presAssocID="{9BC51BDB-3647-44F6-A248-A1E75937FC11}" presName="compNode" presStyleCnt="0"/>
      <dgm:spPr/>
    </dgm:pt>
    <dgm:pt modelId="{FD0340E3-29D5-434E-AB35-6661B5F6E203}" type="pres">
      <dgm:prSet presAssocID="{9BC51BDB-3647-44F6-A248-A1E75937FC1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ADF7DE17-8E05-47A9-A40F-AB547327FBAD}" type="pres">
      <dgm:prSet presAssocID="{9BC51BDB-3647-44F6-A248-A1E75937FC11}" presName="iconSpace" presStyleCnt="0"/>
      <dgm:spPr/>
    </dgm:pt>
    <dgm:pt modelId="{41EF64B5-0C2C-4925-B587-1B50BC91A136}" type="pres">
      <dgm:prSet presAssocID="{9BC51BDB-3647-44F6-A248-A1E75937FC11}" presName="parTx" presStyleLbl="revTx" presStyleIdx="0" presStyleCnt="8">
        <dgm:presLayoutVars>
          <dgm:chMax val="0"/>
          <dgm:chPref val="0"/>
        </dgm:presLayoutVars>
      </dgm:prSet>
      <dgm:spPr/>
    </dgm:pt>
    <dgm:pt modelId="{013532BE-8A30-4013-B94B-8A52568A52FB}" type="pres">
      <dgm:prSet presAssocID="{9BC51BDB-3647-44F6-A248-A1E75937FC11}" presName="txSpace" presStyleCnt="0"/>
      <dgm:spPr/>
    </dgm:pt>
    <dgm:pt modelId="{F3F14629-87DC-4CDD-9831-0FBC0671997E}" type="pres">
      <dgm:prSet presAssocID="{9BC51BDB-3647-44F6-A248-A1E75937FC11}" presName="desTx" presStyleLbl="revTx" presStyleIdx="1" presStyleCnt="8">
        <dgm:presLayoutVars/>
      </dgm:prSet>
      <dgm:spPr/>
    </dgm:pt>
    <dgm:pt modelId="{8F6AD7AA-69BF-41D0-ACC1-F99B6928ADF5}" type="pres">
      <dgm:prSet presAssocID="{46B019CB-54F0-4CDC-ADC5-96AAA9A3A6EA}" presName="sibTrans" presStyleCnt="0"/>
      <dgm:spPr/>
    </dgm:pt>
    <dgm:pt modelId="{E189882A-9211-4C6D-B615-3CBA933B8C45}" type="pres">
      <dgm:prSet presAssocID="{453BB494-BC42-4825-AABB-F650EE115B63}" presName="compNode" presStyleCnt="0"/>
      <dgm:spPr/>
    </dgm:pt>
    <dgm:pt modelId="{C9F2C7F3-935A-450F-8E49-CE52B63F5AAB}" type="pres">
      <dgm:prSet presAssocID="{453BB494-BC42-4825-AABB-F650EE115B63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olk"/>
        </a:ext>
      </dgm:extLst>
    </dgm:pt>
    <dgm:pt modelId="{CF2D88A4-4154-4455-8EC6-B18C61AF2AA6}" type="pres">
      <dgm:prSet presAssocID="{453BB494-BC42-4825-AABB-F650EE115B63}" presName="iconSpace" presStyleCnt="0"/>
      <dgm:spPr/>
    </dgm:pt>
    <dgm:pt modelId="{CB0C09BE-10E9-4A08-9885-43939F9F1D76}" type="pres">
      <dgm:prSet presAssocID="{453BB494-BC42-4825-AABB-F650EE115B63}" presName="parTx" presStyleLbl="revTx" presStyleIdx="2" presStyleCnt="8">
        <dgm:presLayoutVars>
          <dgm:chMax val="0"/>
          <dgm:chPref val="0"/>
        </dgm:presLayoutVars>
      </dgm:prSet>
      <dgm:spPr/>
    </dgm:pt>
    <dgm:pt modelId="{AA64C84B-B56F-43EE-B7CC-AF8FC6247779}" type="pres">
      <dgm:prSet presAssocID="{453BB494-BC42-4825-AABB-F650EE115B63}" presName="txSpace" presStyleCnt="0"/>
      <dgm:spPr/>
    </dgm:pt>
    <dgm:pt modelId="{FE774FC0-AABC-473B-9B51-F467209A20E0}" type="pres">
      <dgm:prSet presAssocID="{453BB494-BC42-4825-AABB-F650EE115B63}" presName="desTx" presStyleLbl="revTx" presStyleIdx="3" presStyleCnt="8">
        <dgm:presLayoutVars/>
      </dgm:prSet>
      <dgm:spPr/>
    </dgm:pt>
    <dgm:pt modelId="{9594AF11-3676-4364-B7A4-4CC6CF075348}" type="pres">
      <dgm:prSet presAssocID="{81B3EDE5-1D2F-4642-BA7C-667EC3ACEFA1}" presName="sibTrans" presStyleCnt="0"/>
      <dgm:spPr/>
    </dgm:pt>
    <dgm:pt modelId="{227C3336-3A1B-476D-BA09-67BC16EB34F8}" type="pres">
      <dgm:prSet presAssocID="{67976883-113A-4C66-AF2B-BFC5F199A34C}" presName="compNode" presStyleCnt="0"/>
      <dgm:spPr/>
    </dgm:pt>
    <dgm:pt modelId="{51D49B81-203A-4E54-91E6-CBD29468F72E}" type="pres">
      <dgm:prSet presAssocID="{67976883-113A-4C66-AF2B-BFC5F199A34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ergrendelen"/>
        </a:ext>
      </dgm:extLst>
    </dgm:pt>
    <dgm:pt modelId="{DBA1BB95-6C64-4424-9DC1-8F2D7544F3B6}" type="pres">
      <dgm:prSet presAssocID="{67976883-113A-4C66-AF2B-BFC5F199A34C}" presName="iconSpace" presStyleCnt="0"/>
      <dgm:spPr/>
    </dgm:pt>
    <dgm:pt modelId="{11B8B731-DB74-450F-9442-1EC4824801A0}" type="pres">
      <dgm:prSet presAssocID="{67976883-113A-4C66-AF2B-BFC5F199A34C}" presName="parTx" presStyleLbl="revTx" presStyleIdx="4" presStyleCnt="8">
        <dgm:presLayoutVars>
          <dgm:chMax val="0"/>
          <dgm:chPref val="0"/>
        </dgm:presLayoutVars>
      </dgm:prSet>
      <dgm:spPr/>
    </dgm:pt>
    <dgm:pt modelId="{A1DDFA79-4C1B-44CA-A941-465AF60EFF82}" type="pres">
      <dgm:prSet presAssocID="{67976883-113A-4C66-AF2B-BFC5F199A34C}" presName="txSpace" presStyleCnt="0"/>
      <dgm:spPr/>
    </dgm:pt>
    <dgm:pt modelId="{F307AEAD-BAC1-4355-B5E2-8385A3B761C2}" type="pres">
      <dgm:prSet presAssocID="{67976883-113A-4C66-AF2B-BFC5F199A34C}" presName="desTx" presStyleLbl="revTx" presStyleIdx="5" presStyleCnt="8">
        <dgm:presLayoutVars/>
      </dgm:prSet>
      <dgm:spPr/>
    </dgm:pt>
    <dgm:pt modelId="{9BE23CC0-1CB7-4F27-9C3B-0687EFB4A374}" type="pres">
      <dgm:prSet presAssocID="{F75E8E4C-3F04-45F1-BF04-CCA12CB966DA}" presName="sibTrans" presStyleCnt="0"/>
      <dgm:spPr/>
    </dgm:pt>
    <dgm:pt modelId="{F14F3B4F-AC04-4B0F-AB4F-EEE8AF1E46A9}" type="pres">
      <dgm:prSet presAssocID="{858DE9FA-B808-4CFF-AA62-163610FB6CB8}" presName="compNode" presStyleCnt="0"/>
      <dgm:spPr/>
    </dgm:pt>
    <dgm:pt modelId="{0553566F-445A-4DDC-859F-FEBFC9E83A70}" type="pres">
      <dgm:prSet presAssocID="{858DE9FA-B808-4CFF-AA62-163610FB6CB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CF21CF13-B7CD-40FA-AA86-4023ADE91601}" type="pres">
      <dgm:prSet presAssocID="{858DE9FA-B808-4CFF-AA62-163610FB6CB8}" presName="iconSpace" presStyleCnt="0"/>
      <dgm:spPr/>
    </dgm:pt>
    <dgm:pt modelId="{11AF2E82-E557-4FF7-9465-D7EE6761A41A}" type="pres">
      <dgm:prSet presAssocID="{858DE9FA-B808-4CFF-AA62-163610FB6CB8}" presName="parTx" presStyleLbl="revTx" presStyleIdx="6" presStyleCnt="8">
        <dgm:presLayoutVars>
          <dgm:chMax val="0"/>
          <dgm:chPref val="0"/>
        </dgm:presLayoutVars>
      </dgm:prSet>
      <dgm:spPr/>
    </dgm:pt>
    <dgm:pt modelId="{625D8BD1-EE43-4BC3-B9AE-E2F91FBD44E6}" type="pres">
      <dgm:prSet presAssocID="{858DE9FA-B808-4CFF-AA62-163610FB6CB8}" presName="txSpace" presStyleCnt="0"/>
      <dgm:spPr/>
    </dgm:pt>
    <dgm:pt modelId="{E57F6B17-FD67-4CFB-A3B5-B7D8EF3FE08B}" type="pres">
      <dgm:prSet presAssocID="{858DE9FA-B808-4CFF-AA62-163610FB6CB8}" presName="desTx" presStyleLbl="revTx" presStyleIdx="7" presStyleCnt="8">
        <dgm:presLayoutVars/>
      </dgm:prSet>
      <dgm:spPr/>
    </dgm:pt>
  </dgm:ptLst>
  <dgm:cxnLst>
    <dgm:cxn modelId="{029E8C03-0225-4B67-A1B9-DDCD6E4C60B6}" srcId="{67976883-113A-4C66-AF2B-BFC5F199A34C}" destId="{F42DD818-C30E-4501-9B9B-F4B77281C124}" srcOrd="1" destOrd="0" parTransId="{71F9C284-9191-4CE3-8838-AE947D91860A}" sibTransId="{CF0C2EB4-1FAE-434D-987B-1C5FD2449CBE}"/>
    <dgm:cxn modelId="{15F15505-95C7-49E7-AF83-3DDB6917FEA6}" srcId="{9C40274B-39E7-4DB2-967C-78EABAE428E2}" destId="{453BB494-BC42-4825-AABB-F650EE115B63}" srcOrd="1" destOrd="0" parTransId="{6FA8742E-5B1D-4736-9C18-3F1531941004}" sibTransId="{81B3EDE5-1D2F-4642-BA7C-667EC3ACEFA1}"/>
    <dgm:cxn modelId="{9B40C81B-3BF9-487B-BAAB-787FA8C8145C}" type="presOf" srcId="{92BF24B9-F899-46CE-BC8A-E55E60E44B73}" destId="{F3F14629-87DC-4CDD-9831-0FBC0671997E}" srcOrd="0" destOrd="0" presId="urn:microsoft.com/office/officeart/2018/5/layout/CenteredIconLabelDescriptionList"/>
    <dgm:cxn modelId="{21188C2F-7900-4D71-BD72-11D273A0C4DB}" srcId="{858DE9FA-B808-4CFF-AA62-163610FB6CB8}" destId="{3B178417-1D1F-40DB-9514-4B68EBBD5A73}" srcOrd="1" destOrd="0" parTransId="{DC4D2A9D-34A6-4606-8FFE-CA35843B03E5}" sibTransId="{080EC90E-180D-4D62-992D-3584422349C6}"/>
    <dgm:cxn modelId="{68B39844-517B-4C99-85EC-4ED258ECBFEA}" type="presOf" srcId="{3E64C692-CCC8-4187-BB19-C8E5DB78C383}" destId="{FE774FC0-AABC-473B-9B51-F467209A20E0}" srcOrd="0" destOrd="0" presId="urn:microsoft.com/office/officeart/2018/5/layout/CenteredIconLabelDescriptionList"/>
    <dgm:cxn modelId="{6AD6E94E-1EAE-4D65-97A3-63B06F268E69}" srcId="{9C40274B-39E7-4DB2-967C-78EABAE428E2}" destId="{67976883-113A-4C66-AF2B-BFC5F199A34C}" srcOrd="2" destOrd="0" parTransId="{80BFF82E-0624-47B0-8481-DC32BCEE3BB4}" sibTransId="{F75E8E4C-3F04-45F1-BF04-CCA12CB966DA}"/>
    <dgm:cxn modelId="{ED97DB70-0707-4784-AC87-0DFB38671504}" srcId="{9C40274B-39E7-4DB2-967C-78EABAE428E2}" destId="{858DE9FA-B808-4CFF-AA62-163610FB6CB8}" srcOrd="3" destOrd="0" parTransId="{852E6D6C-8F81-4CFA-BAA6-648A3D35364E}" sibTransId="{894875F1-5901-4EA8-8F6C-3C184F5D8EBF}"/>
    <dgm:cxn modelId="{C2770B59-3569-E04D-8D60-5FBB052A1E09}" srcId="{453BB494-BC42-4825-AABB-F650EE115B63}" destId="{74A92591-010C-4943-8F74-FC160B07C53A}" srcOrd="1" destOrd="0" parTransId="{9EB5FDE2-69B8-2943-B69C-A1F9F31C4940}" sibTransId="{3FEDFB54-B776-4343-BA35-22F9EC935AB4}"/>
    <dgm:cxn modelId="{64427181-9E3F-4BA9-B2A7-BA27732752DB}" type="presOf" srcId="{F42DD818-C30E-4501-9B9B-F4B77281C124}" destId="{F307AEAD-BAC1-4355-B5E2-8385A3B761C2}" srcOrd="0" destOrd="1" presId="urn:microsoft.com/office/officeart/2018/5/layout/CenteredIconLabelDescriptionList"/>
    <dgm:cxn modelId="{D0FDF585-72B0-4FBF-B435-3566EF08FE16}" srcId="{9C40274B-39E7-4DB2-967C-78EABAE428E2}" destId="{9BC51BDB-3647-44F6-A248-A1E75937FC11}" srcOrd="0" destOrd="0" parTransId="{29EC4200-0AA9-4D4F-9085-DB10D00B40E5}" sibTransId="{46B019CB-54F0-4CDC-ADC5-96AAA9A3A6EA}"/>
    <dgm:cxn modelId="{C423B387-3F57-4329-88E9-F113B0DBFCB3}" type="presOf" srcId="{39B59736-98E7-4399-9E47-9F21E09AF3FD}" destId="{E57F6B17-FD67-4CFB-A3B5-B7D8EF3FE08B}" srcOrd="0" destOrd="0" presId="urn:microsoft.com/office/officeart/2018/5/layout/CenteredIconLabelDescriptionList"/>
    <dgm:cxn modelId="{F9946F8F-3D9A-4916-915C-3363E39DF088}" type="presOf" srcId="{453BB494-BC42-4825-AABB-F650EE115B63}" destId="{CB0C09BE-10E9-4A08-9885-43939F9F1D76}" srcOrd="0" destOrd="0" presId="urn:microsoft.com/office/officeart/2018/5/layout/CenteredIconLabelDescriptionList"/>
    <dgm:cxn modelId="{6F8F5397-4E98-48A7-9A76-4BAA69672AD5}" type="presOf" srcId="{74A92591-010C-4943-8F74-FC160B07C53A}" destId="{FE774FC0-AABC-473B-9B51-F467209A20E0}" srcOrd="0" destOrd="1" presId="urn:microsoft.com/office/officeart/2018/5/layout/CenteredIconLabelDescriptionList"/>
    <dgm:cxn modelId="{5E23849C-91F0-4546-B4C0-CC70094D7518}" type="presOf" srcId="{9C40274B-39E7-4DB2-967C-78EABAE428E2}" destId="{D9FB1673-5F11-4C95-B769-590B1707BFC7}" srcOrd="0" destOrd="0" presId="urn:microsoft.com/office/officeart/2018/5/layout/CenteredIconLabelDescriptionList"/>
    <dgm:cxn modelId="{F5EC8B9D-D5BD-489B-8FB2-19848902EB9A}" type="presOf" srcId="{9377DBB1-D590-4564-BABE-D826ABD62397}" destId="{F3F14629-87DC-4CDD-9831-0FBC0671997E}" srcOrd="0" destOrd="1" presId="urn:microsoft.com/office/officeart/2018/5/layout/CenteredIconLabelDescriptionList"/>
    <dgm:cxn modelId="{CCE3939D-7799-4638-9443-BF17D2EF8460}" srcId="{67976883-113A-4C66-AF2B-BFC5F199A34C}" destId="{06E0C3E1-6B9A-458A-9D2B-5DEB43FFF4CD}" srcOrd="0" destOrd="0" parTransId="{C074E9F0-1086-4E0D-85EE-EF253BBE3D0C}" sibTransId="{38882FED-63AE-4B67-9C56-BD1C2E1A7C46}"/>
    <dgm:cxn modelId="{074FFCA0-1208-4358-AC8E-438095423201}" type="presOf" srcId="{3B178417-1D1F-40DB-9514-4B68EBBD5A73}" destId="{E57F6B17-FD67-4CFB-A3B5-B7D8EF3FE08B}" srcOrd="0" destOrd="1" presId="urn:microsoft.com/office/officeart/2018/5/layout/CenteredIconLabelDescriptionList"/>
    <dgm:cxn modelId="{0A17EAA2-D4AC-4F56-A668-6DB7EA25B24A}" type="presOf" srcId="{858DE9FA-B808-4CFF-AA62-163610FB6CB8}" destId="{11AF2E82-E557-4FF7-9465-D7EE6761A41A}" srcOrd="0" destOrd="0" presId="urn:microsoft.com/office/officeart/2018/5/layout/CenteredIconLabelDescriptionList"/>
    <dgm:cxn modelId="{BFB25FB4-0E18-40CC-97BD-6CA6A88B8574}" type="presOf" srcId="{9BC51BDB-3647-44F6-A248-A1E75937FC11}" destId="{41EF64B5-0C2C-4925-B587-1B50BC91A136}" srcOrd="0" destOrd="0" presId="urn:microsoft.com/office/officeart/2018/5/layout/CenteredIconLabelDescriptionList"/>
    <dgm:cxn modelId="{9C5F03BB-BE2F-4198-9F5D-455945A192A1}" srcId="{9BC51BDB-3647-44F6-A248-A1E75937FC11}" destId="{9377DBB1-D590-4564-BABE-D826ABD62397}" srcOrd="1" destOrd="0" parTransId="{18CFF20D-92D8-45CC-8EC6-70F35FCA75C0}" sibTransId="{38F0BBD6-ACE7-4847-9204-3F45A02F2D99}"/>
    <dgm:cxn modelId="{C31169D0-E3CC-4102-8508-9318EBB68DC3}" srcId="{9BC51BDB-3647-44F6-A248-A1E75937FC11}" destId="{92BF24B9-F899-46CE-BC8A-E55E60E44B73}" srcOrd="0" destOrd="0" parTransId="{8DC6438D-A749-4CD9-8B81-F64C5D816AAE}" sibTransId="{F853709F-AF78-451D-B51E-07DF5BC3BD49}"/>
    <dgm:cxn modelId="{C18472DB-9B5D-456F-AADC-EFA204A57A0B}" type="presOf" srcId="{67976883-113A-4C66-AF2B-BFC5F199A34C}" destId="{11B8B731-DB74-450F-9442-1EC4824801A0}" srcOrd="0" destOrd="0" presId="urn:microsoft.com/office/officeart/2018/5/layout/CenteredIconLabelDescriptionList"/>
    <dgm:cxn modelId="{36B9C4E9-87B6-4AE7-9215-485300939BB0}" type="presOf" srcId="{06E0C3E1-6B9A-458A-9D2B-5DEB43FFF4CD}" destId="{F307AEAD-BAC1-4355-B5E2-8385A3B761C2}" srcOrd="0" destOrd="0" presId="urn:microsoft.com/office/officeart/2018/5/layout/CenteredIconLabelDescriptionList"/>
    <dgm:cxn modelId="{DB1F3CFC-4DC2-48AC-9426-3C7295329C29}" srcId="{858DE9FA-B808-4CFF-AA62-163610FB6CB8}" destId="{39B59736-98E7-4399-9E47-9F21E09AF3FD}" srcOrd="0" destOrd="0" parTransId="{FCCB4FCA-CC2D-41FE-B6DF-B576CBD16A79}" sibTransId="{74A93D52-73ED-4C4E-A20D-5F70081C0574}"/>
    <dgm:cxn modelId="{B86328FE-2130-4C96-B20D-11A30D96F91D}" srcId="{453BB494-BC42-4825-AABB-F650EE115B63}" destId="{3E64C692-CCC8-4187-BB19-C8E5DB78C383}" srcOrd="0" destOrd="0" parTransId="{EA7E2A71-2B94-442A-9CA6-7FF9688E0442}" sibTransId="{6C353267-791B-48F4-86B4-275EBD8FD480}"/>
    <dgm:cxn modelId="{65F2A132-63DA-4F9A-AA0C-EA2153CCA222}" type="presParOf" srcId="{D9FB1673-5F11-4C95-B769-590B1707BFC7}" destId="{783B5D22-FB14-4865-90FD-9969F4C1995E}" srcOrd="0" destOrd="0" presId="urn:microsoft.com/office/officeart/2018/5/layout/CenteredIconLabelDescriptionList"/>
    <dgm:cxn modelId="{2F8898CB-B4EF-4E4E-9B06-5156A64AA173}" type="presParOf" srcId="{783B5D22-FB14-4865-90FD-9969F4C1995E}" destId="{FD0340E3-29D5-434E-AB35-6661B5F6E203}" srcOrd="0" destOrd="0" presId="urn:microsoft.com/office/officeart/2018/5/layout/CenteredIconLabelDescriptionList"/>
    <dgm:cxn modelId="{21E1678D-E4D2-48EC-8863-0FCCEC937008}" type="presParOf" srcId="{783B5D22-FB14-4865-90FD-9969F4C1995E}" destId="{ADF7DE17-8E05-47A9-A40F-AB547327FBAD}" srcOrd="1" destOrd="0" presId="urn:microsoft.com/office/officeart/2018/5/layout/CenteredIconLabelDescriptionList"/>
    <dgm:cxn modelId="{974480BF-A62F-41DC-9C09-DD8EED011244}" type="presParOf" srcId="{783B5D22-FB14-4865-90FD-9969F4C1995E}" destId="{41EF64B5-0C2C-4925-B587-1B50BC91A136}" srcOrd="2" destOrd="0" presId="urn:microsoft.com/office/officeart/2018/5/layout/CenteredIconLabelDescriptionList"/>
    <dgm:cxn modelId="{F2DC4EC2-B906-430A-A7F4-C8A0A51D07BB}" type="presParOf" srcId="{783B5D22-FB14-4865-90FD-9969F4C1995E}" destId="{013532BE-8A30-4013-B94B-8A52568A52FB}" srcOrd="3" destOrd="0" presId="urn:microsoft.com/office/officeart/2018/5/layout/CenteredIconLabelDescriptionList"/>
    <dgm:cxn modelId="{426C80D0-1ACC-40DE-903F-41F21313E9B9}" type="presParOf" srcId="{783B5D22-FB14-4865-90FD-9969F4C1995E}" destId="{F3F14629-87DC-4CDD-9831-0FBC0671997E}" srcOrd="4" destOrd="0" presId="urn:microsoft.com/office/officeart/2018/5/layout/CenteredIconLabelDescriptionList"/>
    <dgm:cxn modelId="{6DC9E3FD-B838-41B4-BA0E-CE8A223F9BDB}" type="presParOf" srcId="{D9FB1673-5F11-4C95-B769-590B1707BFC7}" destId="{8F6AD7AA-69BF-41D0-ACC1-F99B6928ADF5}" srcOrd="1" destOrd="0" presId="urn:microsoft.com/office/officeart/2018/5/layout/CenteredIconLabelDescriptionList"/>
    <dgm:cxn modelId="{CB7A97FD-380C-40E2-A3B2-D7F0E7E9DB3C}" type="presParOf" srcId="{D9FB1673-5F11-4C95-B769-590B1707BFC7}" destId="{E189882A-9211-4C6D-B615-3CBA933B8C45}" srcOrd="2" destOrd="0" presId="urn:microsoft.com/office/officeart/2018/5/layout/CenteredIconLabelDescriptionList"/>
    <dgm:cxn modelId="{A0F298A5-874B-4FAB-A468-A1C7985C878C}" type="presParOf" srcId="{E189882A-9211-4C6D-B615-3CBA933B8C45}" destId="{C9F2C7F3-935A-450F-8E49-CE52B63F5AAB}" srcOrd="0" destOrd="0" presId="urn:microsoft.com/office/officeart/2018/5/layout/CenteredIconLabelDescriptionList"/>
    <dgm:cxn modelId="{1E774F7B-BD6D-4CEE-8836-747CFFEE99FC}" type="presParOf" srcId="{E189882A-9211-4C6D-B615-3CBA933B8C45}" destId="{CF2D88A4-4154-4455-8EC6-B18C61AF2AA6}" srcOrd="1" destOrd="0" presId="urn:microsoft.com/office/officeart/2018/5/layout/CenteredIconLabelDescriptionList"/>
    <dgm:cxn modelId="{81576EBC-8361-468B-BF38-84E1230A96B4}" type="presParOf" srcId="{E189882A-9211-4C6D-B615-3CBA933B8C45}" destId="{CB0C09BE-10E9-4A08-9885-43939F9F1D76}" srcOrd="2" destOrd="0" presId="urn:microsoft.com/office/officeart/2018/5/layout/CenteredIconLabelDescriptionList"/>
    <dgm:cxn modelId="{75BBDAAB-2ABC-494D-93C0-87A84FB84555}" type="presParOf" srcId="{E189882A-9211-4C6D-B615-3CBA933B8C45}" destId="{AA64C84B-B56F-43EE-B7CC-AF8FC6247779}" srcOrd="3" destOrd="0" presId="urn:microsoft.com/office/officeart/2018/5/layout/CenteredIconLabelDescriptionList"/>
    <dgm:cxn modelId="{4F5BFF78-260F-41BF-AC74-D3095F7C2C4A}" type="presParOf" srcId="{E189882A-9211-4C6D-B615-3CBA933B8C45}" destId="{FE774FC0-AABC-473B-9B51-F467209A20E0}" srcOrd="4" destOrd="0" presId="urn:microsoft.com/office/officeart/2018/5/layout/CenteredIconLabelDescriptionList"/>
    <dgm:cxn modelId="{229767F4-681C-4C37-B687-D740BD6444EC}" type="presParOf" srcId="{D9FB1673-5F11-4C95-B769-590B1707BFC7}" destId="{9594AF11-3676-4364-B7A4-4CC6CF075348}" srcOrd="3" destOrd="0" presId="urn:microsoft.com/office/officeart/2018/5/layout/CenteredIconLabelDescriptionList"/>
    <dgm:cxn modelId="{E07D4624-1F79-4E54-B58C-3858B28C22C3}" type="presParOf" srcId="{D9FB1673-5F11-4C95-B769-590B1707BFC7}" destId="{227C3336-3A1B-476D-BA09-67BC16EB34F8}" srcOrd="4" destOrd="0" presId="urn:microsoft.com/office/officeart/2018/5/layout/CenteredIconLabelDescriptionList"/>
    <dgm:cxn modelId="{F3642CEB-E6FA-49D0-8853-C3E778A20BB0}" type="presParOf" srcId="{227C3336-3A1B-476D-BA09-67BC16EB34F8}" destId="{51D49B81-203A-4E54-91E6-CBD29468F72E}" srcOrd="0" destOrd="0" presId="urn:microsoft.com/office/officeart/2018/5/layout/CenteredIconLabelDescriptionList"/>
    <dgm:cxn modelId="{EB76E9D0-3D8E-4B71-A927-8964FBFEEE57}" type="presParOf" srcId="{227C3336-3A1B-476D-BA09-67BC16EB34F8}" destId="{DBA1BB95-6C64-4424-9DC1-8F2D7544F3B6}" srcOrd="1" destOrd="0" presId="urn:microsoft.com/office/officeart/2018/5/layout/CenteredIconLabelDescriptionList"/>
    <dgm:cxn modelId="{41A3D8FB-9E67-4487-9A42-052F13BCB34E}" type="presParOf" srcId="{227C3336-3A1B-476D-BA09-67BC16EB34F8}" destId="{11B8B731-DB74-450F-9442-1EC4824801A0}" srcOrd="2" destOrd="0" presId="urn:microsoft.com/office/officeart/2018/5/layout/CenteredIconLabelDescriptionList"/>
    <dgm:cxn modelId="{44C49DE4-0029-498C-9B07-E2AF9D77C02B}" type="presParOf" srcId="{227C3336-3A1B-476D-BA09-67BC16EB34F8}" destId="{A1DDFA79-4C1B-44CA-A941-465AF60EFF82}" srcOrd="3" destOrd="0" presId="urn:microsoft.com/office/officeart/2018/5/layout/CenteredIconLabelDescriptionList"/>
    <dgm:cxn modelId="{8441D791-F745-4790-AEE5-38B7BB75C30C}" type="presParOf" srcId="{227C3336-3A1B-476D-BA09-67BC16EB34F8}" destId="{F307AEAD-BAC1-4355-B5E2-8385A3B761C2}" srcOrd="4" destOrd="0" presId="urn:microsoft.com/office/officeart/2018/5/layout/CenteredIconLabelDescriptionList"/>
    <dgm:cxn modelId="{4E69A211-6F5F-4154-968B-37377DA49626}" type="presParOf" srcId="{D9FB1673-5F11-4C95-B769-590B1707BFC7}" destId="{9BE23CC0-1CB7-4F27-9C3B-0687EFB4A374}" srcOrd="5" destOrd="0" presId="urn:microsoft.com/office/officeart/2018/5/layout/CenteredIconLabelDescriptionList"/>
    <dgm:cxn modelId="{08970136-3906-44BF-A994-1ACC00311034}" type="presParOf" srcId="{D9FB1673-5F11-4C95-B769-590B1707BFC7}" destId="{F14F3B4F-AC04-4B0F-AB4F-EEE8AF1E46A9}" srcOrd="6" destOrd="0" presId="urn:microsoft.com/office/officeart/2018/5/layout/CenteredIconLabelDescriptionList"/>
    <dgm:cxn modelId="{489079A8-3780-44E4-BF3A-AA2617B60047}" type="presParOf" srcId="{F14F3B4F-AC04-4B0F-AB4F-EEE8AF1E46A9}" destId="{0553566F-445A-4DDC-859F-FEBFC9E83A70}" srcOrd="0" destOrd="0" presId="urn:microsoft.com/office/officeart/2018/5/layout/CenteredIconLabelDescriptionList"/>
    <dgm:cxn modelId="{041E521C-280F-4A74-864E-F34AAD19C655}" type="presParOf" srcId="{F14F3B4F-AC04-4B0F-AB4F-EEE8AF1E46A9}" destId="{CF21CF13-B7CD-40FA-AA86-4023ADE91601}" srcOrd="1" destOrd="0" presId="urn:microsoft.com/office/officeart/2018/5/layout/CenteredIconLabelDescriptionList"/>
    <dgm:cxn modelId="{E7D953CB-DEDA-4CC5-A9D2-2DAEB5CD344A}" type="presParOf" srcId="{F14F3B4F-AC04-4B0F-AB4F-EEE8AF1E46A9}" destId="{11AF2E82-E557-4FF7-9465-D7EE6761A41A}" srcOrd="2" destOrd="0" presId="urn:microsoft.com/office/officeart/2018/5/layout/CenteredIconLabelDescriptionList"/>
    <dgm:cxn modelId="{6B85789A-361E-48BD-A67C-009C571C4665}" type="presParOf" srcId="{F14F3B4F-AC04-4B0F-AB4F-EEE8AF1E46A9}" destId="{625D8BD1-EE43-4BC3-B9AE-E2F91FBD44E6}" srcOrd="3" destOrd="0" presId="urn:microsoft.com/office/officeart/2018/5/layout/CenteredIconLabelDescriptionList"/>
    <dgm:cxn modelId="{FBC0C29E-EB50-4CC0-8B62-17A51BD983F3}" type="presParOf" srcId="{F14F3B4F-AC04-4B0F-AB4F-EEE8AF1E46A9}" destId="{E57F6B17-FD67-4CFB-A3B5-B7D8EF3FE08B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34177E-8640-42BA-9022-50F82A2136DB}">
      <dsp:nvSpPr>
        <dsp:cNvPr id="0" name=""/>
        <dsp:cNvSpPr/>
      </dsp:nvSpPr>
      <dsp:spPr>
        <a:xfrm>
          <a:off x="3424" y="34435"/>
          <a:ext cx="3338962" cy="864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kern="1200" dirty="0"/>
            <a:t>Green</a:t>
          </a:r>
        </a:p>
      </dsp:txBody>
      <dsp:txXfrm>
        <a:off x="3424" y="34435"/>
        <a:ext cx="3338962" cy="864000"/>
      </dsp:txXfrm>
    </dsp:sp>
    <dsp:sp modelId="{8CCCED1C-F583-4E86-8727-7499EE6D4AE8}">
      <dsp:nvSpPr>
        <dsp:cNvPr id="0" name=""/>
        <dsp:cNvSpPr/>
      </dsp:nvSpPr>
      <dsp:spPr>
        <a:xfrm>
          <a:off x="3424" y="898435"/>
          <a:ext cx="3338962" cy="3376350"/>
        </a:xfrm>
        <a:prstGeom prst="rect">
          <a:avLst/>
        </a:prstGeom>
        <a:solidFill>
          <a:schemeClr val="bg2">
            <a:alpha val="90000"/>
          </a:scheme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3000" kern="1200" dirty="0" err="1"/>
            <a:t>Key</a:t>
          </a:r>
          <a:r>
            <a:rPr lang="nl-NL" sz="3000" kern="1200" dirty="0"/>
            <a:t> User </a:t>
          </a:r>
          <a:r>
            <a:rPr lang="nl-NL" sz="3000" kern="1200" dirty="0" err="1"/>
            <a:t>Extensibility</a:t>
          </a:r>
          <a:endParaRPr lang="nl-NL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3000" kern="1200"/>
            <a:t>Side-</a:t>
          </a:r>
          <a:r>
            <a:rPr lang="nl-NL" sz="3000" kern="1200" err="1"/>
            <a:t>by</a:t>
          </a:r>
          <a:r>
            <a:rPr lang="nl-NL" sz="3000" kern="1200"/>
            <a:t>-Side </a:t>
          </a:r>
          <a:r>
            <a:rPr lang="nl-NL" sz="3000" kern="1200" err="1"/>
            <a:t>Extensibility</a:t>
          </a:r>
          <a:endParaRPr lang="nl-NL" sz="3000" kern="1200"/>
        </a:p>
        <a:p>
          <a:pPr marL="285750" lvl="1" indent="-285750" algn="l" defTabSz="1333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3000" kern="1200" dirty="0">
              <a:latin typeface="Open Sans"/>
            </a:rPr>
            <a:t>ABAP for Key Users</a:t>
          </a:r>
        </a:p>
      </dsp:txBody>
      <dsp:txXfrm>
        <a:off x="3424" y="898435"/>
        <a:ext cx="3338962" cy="3376350"/>
      </dsp:txXfrm>
    </dsp:sp>
    <dsp:sp modelId="{38CBB1D4-F989-481B-801D-84AB04CB59A7}">
      <dsp:nvSpPr>
        <dsp:cNvPr id="0" name=""/>
        <dsp:cNvSpPr/>
      </dsp:nvSpPr>
      <dsp:spPr>
        <a:xfrm>
          <a:off x="3809841" y="34435"/>
          <a:ext cx="3338962" cy="864000"/>
        </a:xfrm>
        <a:prstGeom prst="rect">
          <a:avLst/>
        </a:prstGeom>
        <a:solidFill>
          <a:schemeClr val="tx2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kern="1200" dirty="0"/>
            <a:t>Orange</a:t>
          </a:r>
        </a:p>
      </dsp:txBody>
      <dsp:txXfrm>
        <a:off x="3809841" y="34435"/>
        <a:ext cx="3338962" cy="864000"/>
      </dsp:txXfrm>
    </dsp:sp>
    <dsp:sp modelId="{4A31E0B6-2851-4300-A69F-9CC57CC6845C}">
      <dsp:nvSpPr>
        <dsp:cNvPr id="0" name=""/>
        <dsp:cNvSpPr/>
      </dsp:nvSpPr>
      <dsp:spPr>
        <a:xfrm>
          <a:off x="3809841" y="898435"/>
          <a:ext cx="3338962" cy="3376350"/>
        </a:xfrm>
        <a:prstGeom prst="rect">
          <a:avLst/>
        </a:prstGeom>
        <a:solidFill>
          <a:schemeClr val="tx2">
            <a:alpha val="90000"/>
          </a:scheme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3000" kern="1200"/>
            <a:t>Developer </a:t>
          </a:r>
          <a:r>
            <a:rPr lang="nl-NL" sz="3000" kern="1200" err="1"/>
            <a:t>Extensibility</a:t>
          </a:r>
          <a:endParaRPr lang="nl-NL" sz="3000" kern="1200"/>
        </a:p>
        <a:p>
          <a:pPr marL="285750" lvl="1" indent="-285750" algn="l" defTabSz="1333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3000" kern="1200"/>
            <a:t>ABAP </a:t>
          </a:r>
          <a:r>
            <a:rPr lang="nl-NL" sz="3000" kern="1200">
              <a:latin typeface="Open Sans"/>
            </a:rPr>
            <a:t>for Cloud</a:t>
          </a:r>
          <a:endParaRPr lang="nl-NL" sz="3000" kern="1200" dirty="0"/>
        </a:p>
      </dsp:txBody>
      <dsp:txXfrm>
        <a:off x="3809841" y="898435"/>
        <a:ext cx="3338962" cy="3376350"/>
      </dsp:txXfrm>
    </dsp:sp>
    <dsp:sp modelId="{3F8D7CE2-7A52-478A-8881-E0CF6C227826}">
      <dsp:nvSpPr>
        <dsp:cNvPr id="0" name=""/>
        <dsp:cNvSpPr/>
      </dsp:nvSpPr>
      <dsp:spPr>
        <a:xfrm>
          <a:off x="7616258" y="34435"/>
          <a:ext cx="3338962" cy="864000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000" kern="1200"/>
            <a:t>Red</a:t>
          </a:r>
        </a:p>
      </dsp:txBody>
      <dsp:txXfrm>
        <a:off x="7616258" y="34435"/>
        <a:ext cx="3338962" cy="864000"/>
      </dsp:txXfrm>
    </dsp:sp>
    <dsp:sp modelId="{9E451DB1-97D2-40FA-BDE9-3A5A68EE0DF0}">
      <dsp:nvSpPr>
        <dsp:cNvPr id="0" name=""/>
        <dsp:cNvSpPr/>
      </dsp:nvSpPr>
      <dsp:spPr>
        <a:xfrm>
          <a:off x="7616258" y="898435"/>
          <a:ext cx="3338962" cy="3376350"/>
        </a:xfrm>
        <a:prstGeom prst="rect">
          <a:avLst/>
        </a:prstGeom>
        <a:solidFill>
          <a:schemeClr val="accent3">
            <a:alpha val="90000"/>
          </a:schemeClr>
        </a:solidFill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3000" kern="1200" dirty="0"/>
            <a:t>Classic </a:t>
          </a:r>
          <a:r>
            <a:rPr lang="nl-NL" sz="3000" kern="1200" dirty="0" err="1"/>
            <a:t>Extensibility</a:t>
          </a:r>
          <a:endParaRPr lang="nl-NL" sz="3000" kern="1200" dirty="0"/>
        </a:p>
        <a:p>
          <a:pPr marL="285750" lvl="1" indent="-285750" algn="l" defTabSz="1333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3000" kern="1200">
              <a:latin typeface="Open Sans"/>
            </a:rPr>
            <a:t>Standard ABAP</a:t>
          </a:r>
          <a:endParaRPr lang="nl-NL" sz="3000" kern="1200" dirty="0"/>
        </a:p>
      </dsp:txBody>
      <dsp:txXfrm>
        <a:off x="7616258" y="898435"/>
        <a:ext cx="3338962" cy="33763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35B24B-5D83-4A21-AC7D-895BB426E40F}">
      <dsp:nvSpPr>
        <dsp:cNvPr id="0" name=""/>
        <dsp:cNvSpPr/>
      </dsp:nvSpPr>
      <dsp:spPr>
        <a:xfrm rot="5400000">
          <a:off x="-289718" y="292805"/>
          <a:ext cx="1931458" cy="13520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/>
            <a:t>Business</a:t>
          </a:r>
        </a:p>
      </dsp:txBody>
      <dsp:txXfrm rot="-5400000">
        <a:off x="1" y="679096"/>
        <a:ext cx="1352020" cy="579438"/>
      </dsp:txXfrm>
    </dsp:sp>
    <dsp:sp modelId="{8645B7C4-BED0-4C35-A496-092BB15A3E21}">
      <dsp:nvSpPr>
        <dsp:cNvPr id="0" name=""/>
        <dsp:cNvSpPr/>
      </dsp:nvSpPr>
      <dsp:spPr>
        <a:xfrm rot="5400000">
          <a:off x="4112286" y="-2757179"/>
          <a:ext cx="1255447" cy="67759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100" kern="1200" err="1"/>
            <a:t>Identifies</a:t>
          </a:r>
          <a:r>
            <a:rPr lang="nl-NL" sz="2100" kern="1200"/>
            <a:t> gap </a:t>
          </a:r>
          <a:r>
            <a:rPr lang="nl-NL" sz="2100" kern="1200" err="1"/>
            <a:t>between</a:t>
          </a:r>
          <a:r>
            <a:rPr lang="nl-NL" sz="2100" kern="1200"/>
            <a:t> SAP Standard </a:t>
          </a:r>
          <a:r>
            <a:rPr lang="nl-NL" sz="2100" kern="1200" err="1"/>
            <a:t>and</a:t>
          </a:r>
          <a:r>
            <a:rPr lang="nl-NL" sz="2100" kern="1200"/>
            <a:t> </a:t>
          </a:r>
          <a:r>
            <a:rPr lang="nl-NL" sz="2100" kern="1200" err="1"/>
            <a:t>Requirements</a:t>
          </a:r>
          <a:endParaRPr lang="nl-NL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100" kern="1200" err="1"/>
            <a:t>Defines</a:t>
          </a:r>
          <a:r>
            <a:rPr lang="nl-NL" sz="2100" kern="1200"/>
            <a:t> </a:t>
          </a:r>
          <a:r>
            <a:rPr lang="nl-NL" sz="2100" kern="1200" err="1"/>
            <a:t>functional</a:t>
          </a:r>
          <a:r>
            <a:rPr lang="nl-NL" sz="2100" kern="1200"/>
            <a:t> </a:t>
          </a:r>
          <a:r>
            <a:rPr lang="nl-NL" sz="2100" kern="1200" err="1"/>
            <a:t>requirements</a:t>
          </a:r>
          <a:endParaRPr lang="nl-NL" sz="2100" kern="1200"/>
        </a:p>
      </dsp:txBody>
      <dsp:txXfrm rot="-5400000">
        <a:off x="1352020" y="64373"/>
        <a:ext cx="6714693" cy="1132875"/>
      </dsp:txXfrm>
    </dsp:sp>
    <dsp:sp modelId="{61DC94D9-3205-4B67-BACE-92C14CAB9B0D}">
      <dsp:nvSpPr>
        <dsp:cNvPr id="0" name=""/>
        <dsp:cNvSpPr/>
      </dsp:nvSpPr>
      <dsp:spPr>
        <a:xfrm rot="5400000">
          <a:off x="-289718" y="2033323"/>
          <a:ext cx="1931458" cy="13520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/>
            <a:t>Developers</a:t>
          </a:r>
        </a:p>
      </dsp:txBody>
      <dsp:txXfrm rot="-5400000">
        <a:off x="1" y="2419614"/>
        <a:ext cx="1352020" cy="579438"/>
      </dsp:txXfrm>
    </dsp:sp>
    <dsp:sp modelId="{917879CA-F7CD-4C0C-8BFE-B9B130DCE19B}">
      <dsp:nvSpPr>
        <dsp:cNvPr id="0" name=""/>
        <dsp:cNvSpPr/>
      </dsp:nvSpPr>
      <dsp:spPr>
        <a:xfrm rot="5400000">
          <a:off x="4112286" y="-1016661"/>
          <a:ext cx="1255447" cy="67759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100" kern="1200" err="1"/>
            <a:t>Develops</a:t>
          </a:r>
          <a:r>
            <a:rPr lang="nl-NL" sz="2100" kern="1200"/>
            <a:t> Clean </a:t>
          </a:r>
          <a:r>
            <a:rPr lang="nl-NL" sz="2100" kern="1200" err="1"/>
            <a:t>Core</a:t>
          </a:r>
          <a:r>
            <a:rPr lang="nl-NL" sz="2100" kern="1200"/>
            <a:t> </a:t>
          </a:r>
          <a:r>
            <a:rPr lang="nl-NL" sz="2100" kern="1200" err="1"/>
            <a:t>solutions</a:t>
          </a:r>
          <a:endParaRPr lang="nl-NL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100" kern="1200" err="1"/>
            <a:t>Asks</a:t>
          </a:r>
          <a:r>
            <a:rPr lang="nl-NL" sz="2100" kern="1200"/>
            <a:t> </a:t>
          </a:r>
          <a:r>
            <a:rPr lang="nl-NL" sz="2100" kern="1200" err="1"/>
            <a:t>for</a:t>
          </a:r>
          <a:r>
            <a:rPr lang="nl-NL" sz="2100" kern="1200"/>
            <a:t> </a:t>
          </a:r>
          <a:r>
            <a:rPr lang="nl-NL" sz="2100" kern="1200" err="1"/>
            <a:t>exemptions</a:t>
          </a:r>
          <a:endParaRPr lang="nl-NL" sz="2100" kern="1200"/>
        </a:p>
      </dsp:txBody>
      <dsp:txXfrm rot="-5400000">
        <a:off x="1352020" y="1804891"/>
        <a:ext cx="6714693" cy="1132875"/>
      </dsp:txXfrm>
    </dsp:sp>
    <dsp:sp modelId="{337B3B3C-2524-4562-A747-B41F34CD2BDD}">
      <dsp:nvSpPr>
        <dsp:cNvPr id="0" name=""/>
        <dsp:cNvSpPr/>
      </dsp:nvSpPr>
      <dsp:spPr>
        <a:xfrm rot="5400000">
          <a:off x="-289718" y="3773840"/>
          <a:ext cx="1931458" cy="135202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300" kern="1200"/>
            <a:t>BTP Enablement Team</a:t>
          </a:r>
        </a:p>
      </dsp:txBody>
      <dsp:txXfrm rot="-5400000">
        <a:off x="1" y="4160131"/>
        <a:ext cx="1352020" cy="579438"/>
      </dsp:txXfrm>
    </dsp:sp>
    <dsp:sp modelId="{5A69BF99-D688-41FF-A86A-664C678EC64F}">
      <dsp:nvSpPr>
        <dsp:cNvPr id="0" name=""/>
        <dsp:cNvSpPr/>
      </dsp:nvSpPr>
      <dsp:spPr>
        <a:xfrm rot="5400000">
          <a:off x="4112286" y="723856"/>
          <a:ext cx="1255447" cy="67759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100" kern="1200" err="1"/>
            <a:t>Creates</a:t>
          </a:r>
          <a:r>
            <a:rPr lang="nl-NL" sz="2100" kern="1200"/>
            <a:t> </a:t>
          </a:r>
          <a:r>
            <a:rPr lang="nl-NL" sz="2100" kern="1200" err="1"/>
            <a:t>Guidelines</a:t>
          </a:r>
          <a:endParaRPr lang="nl-NL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100" kern="1200" err="1"/>
            <a:t>Helps</a:t>
          </a:r>
          <a:r>
            <a:rPr lang="nl-NL" sz="2100" kern="1200"/>
            <a:t> </a:t>
          </a:r>
          <a:r>
            <a:rPr lang="nl-NL" sz="2100" kern="1200" err="1"/>
            <a:t>designing</a:t>
          </a:r>
          <a:r>
            <a:rPr lang="nl-NL" sz="2100" kern="1200"/>
            <a:t> Clean </a:t>
          </a:r>
          <a:r>
            <a:rPr lang="nl-NL" sz="2100" kern="1200" err="1"/>
            <a:t>Core</a:t>
          </a:r>
          <a:r>
            <a:rPr lang="nl-NL" sz="2100" kern="1200"/>
            <a:t> </a:t>
          </a:r>
          <a:r>
            <a:rPr lang="nl-NL" sz="2100" kern="1200" err="1"/>
            <a:t>solutions</a:t>
          </a:r>
          <a:endParaRPr lang="nl-NL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100" kern="1200"/>
            <a:t>Checks </a:t>
          </a:r>
          <a:r>
            <a:rPr lang="nl-NL" sz="2100" kern="1200" err="1"/>
            <a:t>solutions</a:t>
          </a:r>
          <a:r>
            <a:rPr lang="nl-NL" sz="2100" kern="1200"/>
            <a:t> on </a:t>
          </a:r>
          <a:r>
            <a:rPr lang="nl-NL" sz="2100" kern="1200" err="1"/>
            <a:t>quality</a:t>
          </a:r>
          <a:r>
            <a:rPr lang="nl-NL" sz="2100" kern="1200"/>
            <a:t>/Clean </a:t>
          </a:r>
          <a:r>
            <a:rPr lang="nl-NL" sz="2100" kern="1200" err="1"/>
            <a:t>Core</a:t>
          </a:r>
          <a:endParaRPr lang="nl-NL" sz="2100" kern="1200"/>
        </a:p>
      </dsp:txBody>
      <dsp:txXfrm rot="-5400000">
        <a:off x="1352020" y="3545408"/>
        <a:ext cx="6714693" cy="11328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1FB517-001A-0645-812C-B1A46E20B63D}">
      <dsp:nvSpPr>
        <dsp:cNvPr id="0" name=""/>
        <dsp:cNvSpPr/>
      </dsp:nvSpPr>
      <dsp:spPr>
        <a:xfrm>
          <a:off x="3323664" y="834988"/>
          <a:ext cx="64315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3158" y="45720"/>
              </a:lnTo>
            </a:path>
          </a:pathLst>
        </a:custGeom>
        <a:noFill/>
        <a:ln w="6350" cap="flat" cmpd="sng" algn="ctr">
          <a:noFill/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628399" y="877339"/>
        <a:ext cx="33687" cy="6737"/>
      </dsp:txXfrm>
    </dsp:sp>
    <dsp:sp modelId="{FE7EAD2A-CEF5-8643-89F7-271FDAB05658}">
      <dsp:nvSpPr>
        <dsp:cNvPr id="0" name=""/>
        <dsp:cNvSpPr/>
      </dsp:nvSpPr>
      <dsp:spPr>
        <a:xfrm>
          <a:off x="396080" y="1893"/>
          <a:ext cx="2929383" cy="17576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542" tIns="150673" rIns="143542" bIns="150673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/>
            <a:t>Cloud Foundry Runtime</a:t>
          </a:r>
        </a:p>
      </dsp:txBody>
      <dsp:txXfrm>
        <a:off x="396080" y="1893"/>
        <a:ext cx="2929383" cy="1757630"/>
      </dsp:txXfrm>
    </dsp:sp>
    <dsp:sp modelId="{D6BCA954-3675-CB40-8FA0-04034A150B74}">
      <dsp:nvSpPr>
        <dsp:cNvPr id="0" name=""/>
        <dsp:cNvSpPr/>
      </dsp:nvSpPr>
      <dsp:spPr>
        <a:xfrm>
          <a:off x="6926806" y="834988"/>
          <a:ext cx="64315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3158" y="45720"/>
              </a:lnTo>
            </a:path>
          </a:pathLst>
        </a:custGeom>
        <a:noFill/>
        <a:ln w="6350" cap="flat" cmpd="sng" algn="ctr">
          <a:noFill/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7231541" y="877339"/>
        <a:ext cx="33687" cy="6737"/>
      </dsp:txXfrm>
    </dsp:sp>
    <dsp:sp modelId="{78A3F1BC-20CD-2347-8ACE-AC114A258E7B}">
      <dsp:nvSpPr>
        <dsp:cNvPr id="0" name=""/>
        <dsp:cNvSpPr/>
      </dsp:nvSpPr>
      <dsp:spPr>
        <a:xfrm>
          <a:off x="3999222" y="1893"/>
          <a:ext cx="2929383" cy="17576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542" tIns="150673" rIns="143542" bIns="150673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/>
            <a:t>SAP Build Code</a:t>
          </a:r>
        </a:p>
      </dsp:txBody>
      <dsp:txXfrm>
        <a:off x="3999222" y="1893"/>
        <a:ext cx="2929383" cy="1757630"/>
      </dsp:txXfrm>
    </dsp:sp>
    <dsp:sp modelId="{A42ABB59-B8ED-3F46-B14B-61914B1B6617}">
      <dsp:nvSpPr>
        <dsp:cNvPr id="0" name=""/>
        <dsp:cNvSpPr/>
      </dsp:nvSpPr>
      <dsp:spPr>
        <a:xfrm>
          <a:off x="1860772" y="1757723"/>
          <a:ext cx="7206284" cy="643158"/>
        </a:xfrm>
        <a:custGeom>
          <a:avLst/>
          <a:gdLst/>
          <a:ahLst/>
          <a:cxnLst/>
          <a:rect l="0" t="0" r="0" b="0"/>
          <a:pathLst>
            <a:path>
              <a:moveTo>
                <a:pt x="7206284" y="0"/>
              </a:moveTo>
              <a:lnTo>
                <a:pt x="7206284" y="338679"/>
              </a:lnTo>
              <a:lnTo>
                <a:pt x="0" y="338679"/>
              </a:lnTo>
              <a:lnTo>
                <a:pt x="0" y="643158"/>
              </a:lnTo>
            </a:path>
          </a:pathLst>
        </a:custGeom>
        <a:noFill/>
        <a:ln w="6350" cap="flat" cmpd="sng" algn="ctr">
          <a:noFill/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282971" y="2075933"/>
        <a:ext cx="361885" cy="6737"/>
      </dsp:txXfrm>
    </dsp:sp>
    <dsp:sp modelId="{720418F8-7257-924B-8D0A-C90A5C94D1FC}">
      <dsp:nvSpPr>
        <dsp:cNvPr id="0" name=""/>
        <dsp:cNvSpPr/>
      </dsp:nvSpPr>
      <dsp:spPr>
        <a:xfrm>
          <a:off x="7602364" y="1893"/>
          <a:ext cx="2929383" cy="17576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542" tIns="150673" rIns="143542" bIns="150673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/>
            <a:t>SAP Build Process Automation</a:t>
          </a:r>
        </a:p>
      </dsp:txBody>
      <dsp:txXfrm>
        <a:off x="7602364" y="1893"/>
        <a:ext cx="2929383" cy="1757630"/>
      </dsp:txXfrm>
    </dsp:sp>
    <dsp:sp modelId="{6102DFE1-2FF4-F441-BD6E-DB430E6335A5}">
      <dsp:nvSpPr>
        <dsp:cNvPr id="0" name=""/>
        <dsp:cNvSpPr/>
      </dsp:nvSpPr>
      <dsp:spPr>
        <a:xfrm>
          <a:off x="3323664" y="3266376"/>
          <a:ext cx="64315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3158" y="45720"/>
              </a:lnTo>
            </a:path>
          </a:pathLst>
        </a:custGeom>
        <a:noFill/>
        <a:ln w="6350" cap="flat" cmpd="sng" algn="ctr">
          <a:noFill/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628399" y="3308728"/>
        <a:ext cx="33687" cy="6737"/>
      </dsp:txXfrm>
    </dsp:sp>
    <dsp:sp modelId="{C2FBD38B-82BD-D048-BB33-BA546DD1B55A}">
      <dsp:nvSpPr>
        <dsp:cNvPr id="0" name=""/>
        <dsp:cNvSpPr/>
      </dsp:nvSpPr>
      <dsp:spPr>
        <a:xfrm>
          <a:off x="396080" y="2433281"/>
          <a:ext cx="2929383" cy="17576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542" tIns="150673" rIns="143542" bIns="150673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/>
            <a:t>SAP HANA Cloud</a:t>
          </a:r>
        </a:p>
      </dsp:txBody>
      <dsp:txXfrm>
        <a:off x="396080" y="2433281"/>
        <a:ext cx="2929383" cy="1757630"/>
      </dsp:txXfrm>
    </dsp:sp>
    <dsp:sp modelId="{8B9763CD-82D4-462D-A01B-AB879BB2A4C9}">
      <dsp:nvSpPr>
        <dsp:cNvPr id="0" name=""/>
        <dsp:cNvSpPr/>
      </dsp:nvSpPr>
      <dsp:spPr>
        <a:xfrm>
          <a:off x="6926806" y="3266376"/>
          <a:ext cx="64315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43158" y="45720"/>
              </a:lnTo>
            </a:path>
          </a:pathLst>
        </a:custGeom>
        <a:noFill/>
        <a:ln w="19050" cap="flat" cmpd="sng" algn="ctr">
          <a:solidFill>
            <a:schemeClr val="bg1"/>
          </a:solidFill>
          <a:prstDash val="solid"/>
          <a:round/>
          <a:headEnd type="arrow" w="med" len="med"/>
          <a:tailEnd type="arrow" w="med" len="med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 dirty="0"/>
        </a:p>
      </dsp:txBody>
      <dsp:txXfrm>
        <a:off x="7231541" y="3308728"/>
        <a:ext cx="33687" cy="6737"/>
      </dsp:txXfrm>
    </dsp:sp>
    <dsp:sp modelId="{6EE66250-F5A8-4D47-86F7-977A6DE9C5A5}">
      <dsp:nvSpPr>
        <dsp:cNvPr id="0" name=""/>
        <dsp:cNvSpPr/>
      </dsp:nvSpPr>
      <dsp:spPr>
        <a:xfrm>
          <a:off x="3999222" y="2433281"/>
          <a:ext cx="2929383" cy="17576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542" tIns="150673" rIns="143542" bIns="150673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/>
            <a:t>SAP Build Work Zone</a:t>
          </a:r>
        </a:p>
      </dsp:txBody>
      <dsp:txXfrm>
        <a:off x="3999222" y="2433281"/>
        <a:ext cx="2929383" cy="1757630"/>
      </dsp:txXfrm>
    </dsp:sp>
    <dsp:sp modelId="{7D343836-2525-4A00-B910-B74FDD1BAFAE}">
      <dsp:nvSpPr>
        <dsp:cNvPr id="0" name=""/>
        <dsp:cNvSpPr/>
      </dsp:nvSpPr>
      <dsp:spPr>
        <a:xfrm>
          <a:off x="7602364" y="2433281"/>
          <a:ext cx="2929383" cy="175763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3542" tIns="150673" rIns="143542" bIns="150673" numCol="1" spcCol="1270" anchor="ctr" anchorCtr="0">
          <a:noAutofit/>
        </a:bodyPr>
        <a:lstStyle/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>
              <a:latin typeface="Open Sans"/>
            </a:rPr>
            <a:t>SAP Cloud ALM</a:t>
          </a:r>
        </a:p>
      </dsp:txBody>
      <dsp:txXfrm>
        <a:off x="7602364" y="2433281"/>
        <a:ext cx="2929383" cy="17576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DEC4B1-7B93-A94C-929A-76FC02829A1F}">
      <dsp:nvSpPr>
        <dsp:cNvPr id="0" name=""/>
        <dsp:cNvSpPr/>
      </dsp:nvSpPr>
      <dsp:spPr>
        <a:xfrm>
          <a:off x="0" y="46689"/>
          <a:ext cx="11198569" cy="643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500" b="1" i="0" kern="1200" err="1"/>
            <a:t>TypeScript</a:t>
          </a:r>
          <a:r>
            <a:rPr lang="nl-NL" sz="2500" b="0" i="0" kern="1200"/>
            <a:t>​</a:t>
          </a:r>
          <a:endParaRPr lang="en-US" sz="2500" kern="1200"/>
        </a:p>
      </dsp:txBody>
      <dsp:txXfrm>
        <a:off x="31413" y="78102"/>
        <a:ext cx="11135743" cy="580674"/>
      </dsp:txXfrm>
    </dsp:sp>
    <dsp:sp modelId="{991186D9-BE5C-DB4D-BD8E-FADFF9E60647}">
      <dsp:nvSpPr>
        <dsp:cNvPr id="0" name=""/>
        <dsp:cNvSpPr/>
      </dsp:nvSpPr>
      <dsp:spPr>
        <a:xfrm>
          <a:off x="0" y="762189"/>
          <a:ext cx="11198569" cy="643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b="1" i="0" kern="1200"/>
            <a:t>SAP Cloud Application Programming Model </a:t>
          </a:r>
          <a:r>
            <a:rPr lang="en-US" sz="2500" b="0" i="0" kern="1200"/>
            <a:t>​</a:t>
          </a:r>
          <a:endParaRPr lang="en-US" sz="2500" kern="1200"/>
        </a:p>
      </dsp:txBody>
      <dsp:txXfrm>
        <a:off x="31413" y="793602"/>
        <a:ext cx="11135743" cy="580674"/>
      </dsp:txXfrm>
    </dsp:sp>
    <dsp:sp modelId="{3C860A62-A94B-5147-A3C9-51F7586E8325}">
      <dsp:nvSpPr>
        <dsp:cNvPr id="0" name=""/>
        <dsp:cNvSpPr/>
      </dsp:nvSpPr>
      <dsp:spPr>
        <a:xfrm>
          <a:off x="0" y="1477689"/>
          <a:ext cx="11198569" cy="643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0" kern="1200"/>
            <a:t>SAPUI5</a:t>
          </a:r>
          <a:r>
            <a:rPr lang="en-US" sz="2500" b="0" i="0" kern="1200"/>
            <a:t>​</a:t>
          </a:r>
          <a:endParaRPr lang="en-US" sz="2500" kern="1200"/>
        </a:p>
      </dsp:txBody>
      <dsp:txXfrm>
        <a:off x="31413" y="1509102"/>
        <a:ext cx="11135743" cy="580674"/>
      </dsp:txXfrm>
    </dsp:sp>
    <dsp:sp modelId="{F7B7D743-B9E9-5F47-BDEE-91678F795BA2}">
      <dsp:nvSpPr>
        <dsp:cNvPr id="0" name=""/>
        <dsp:cNvSpPr/>
      </dsp:nvSpPr>
      <dsp:spPr>
        <a:xfrm>
          <a:off x="0" y="2193189"/>
          <a:ext cx="11198569" cy="643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0" kern="1200"/>
            <a:t>GitHub (Actions)</a:t>
          </a:r>
          <a:r>
            <a:rPr lang="en-US" sz="2500" b="0" i="0" kern="1200"/>
            <a:t>​</a:t>
          </a:r>
          <a:endParaRPr lang="en-US" sz="2500" kern="1200"/>
        </a:p>
      </dsp:txBody>
      <dsp:txXfrm>
        <a:off x="31413" y="2224602"/>
        <a:ext cx="11135743" cy="580674"/>
      </dsp:txXfrm>
    </dsp:sp>
    <dsp:sp modelId="{DA926FE0-0F9E-7049-824F-5A96450F2817}">
      <dsp:nvSpPr>
        <dsp:cNvPr id="0" name=""/>
        <dsp:cNvSpPr/>
      </dsp:nvSpPr>
      <dsp:spPr>
        <a:xfrm>
          <a:off x="0" y="2908689"/>
          <a:ext cx="11198569" cy="643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0" kern="1200"/>
            <a:t>CI/CD Service</a:t>
          </a:r>
          <a:endParaRPr lang="en-US" sz="2500" kern="1200"/>
        </a:p>
      </dsp:txBody>
      <dsp:txXfrm>
        <a:off x="31413" y="2940102"/>
        <a:ext cx="11135743" cy="580674"/>
      </dsp:txXfrm>
    </dsp:sp>
    <dsp:sp modelId="{05F6ADC4-7B9F-2548-9ABB-9014A110C38D}">
      <dsp:nvSpPr>
        <dsp:cNvPr id="0" name=""/>
        <dsp:cNvSpPr/>
      </dsp:nvSpPr>
      <dsp:spPr>
        <a:xfrm>
          <a:off x="0" y="3624189"/>
          <a:ext cx="11198569" cy="6435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0" kern="1200"/>
            <a:t>CALM (</a:t>
          </a:r>
          <a:r>
            <a:rPr lang="en-US" sz="2500" b="1" i="0" kern="1200" err="1"/>
            <a:t>cTMS</a:t>
          </a:r>
          <a:r>
            <a:rPr lang="en-US" sz="2500" b="1" i="0" kern="1200"/>
            <a:t>)</a:t>
          </a:r>
          <a:endParaRPr lang="en-US" sz="2500" kern="1200"/>
        </a:p>
      </dsp:txBody>
      <dsp:txXfrm>
        <a:off x="31413" y="3655602"/>
        <a:ext cx="11135743" cy="5806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0340E3-29D5-434E-AB35-6661B5F6E203}">
      <dsp:nvSpPr>
        <dsp:cNvPr id="0" name=""/>
        <dsp:cNvSpPr/>
      </dsp:nvSpPr>
      <dsp:spPr>
        <a:xfrm>
          <a:off x="788484" y="779068"/>
          <a:ext cx="844593" cy="8445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EF64B5-0C2C-4925-B587-1B50BC91A136}">
      <dsp:nvSpPr>
        <dsp:cNvPr id="0" name=""/>
        <dsp:cNvSpPr/>
      </dsp:nvSpPr>
      <dsp:spPr>
        <a:xfrm>
          <a:off x="4219" y="1715306"/>
          <a:ext cx="2413125" cy="486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NL" sz="1400" b="1" kern="1200"/>
            <a:t>Unit Testing (80% coverage)</a:t>
          </a:r>
          <a:endParaRPr lang="en-US" sz="1400" kern="1200"/>
        </a:p>
      </dsp:txBody>
      <dsp:txXfrm>
        <a:off x="4219" y="1715306"/>
        <a:ext cx="2413125" cy="486395"/>
      </dsp:txXfrm>
    </dsp:sp>
    <dsp:sp modelId="{F3F14629-87DC-4CDD-9831-0FBC0671997E}">
      <dsp:nvSpPr>
        <dsp:cNvPr id="0" name=""/>
        <dsp:cNvSpPr/>
      </dsp:nvSpPr>
      <dsp:spPr>
        <a:xfrm>
          <a:off x="4219" y="2244327"/>
          <a:ext cx="2413125" cy="666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L" sz="1100" kern="1200" err="1">
              <a:latin typeface="Open Sans"/>
            </a:rPr>
            <a:t>SonarCloud</a:t>
          </a:r>
          <a:endParaRPr lang="en-US" sz="1100" kern="1200" err="1"/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L" sz="1100" b="0" kern="1200" err="1">
              <a:latin typeface="Open Sans"/>
            </a:rPr>
            <a:t>SeaLights</a:t>
          </a:r>
          <a:r>
            <a:rPr lang="en-NL" sz="1100" b="0" kern="1200">
              <a:latin typeface="Open Sans"/>
            </a:rPr>
            <a:t>?</a:t>
          </a:r>
        </a:p>
      </dsp:txBody>
      <dsp:txXfrm>
        <a:off x="4219" y="2244327"/>
        <a:ext cx="2413125" cy="666009"/>
      </dsp:txXfrm>
    </dsp:sp>
    <dsp:sp modelId="{C9F2C7F3-935A-450F-8E49-CE52B63F5AAB}">
      <dsp:nvSpPr>
        <dsp:cNvPr id="0" name=""/>
        <dsp:cNvSpPr/>
      </dsp:nvSpPr>
      <dsp:spPr>
        <a:xfrm>
          <a:off x="3623906" y="779068"/>
          <a:ext cx="844593" cy="84459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0C09BE-10E9-4A08-9885-43939F9F1D76}">
      <dsp:nvSpPr>
        <dsp:cNvPr id="0" name=""/>
        <dsp:cNvSpPr/>
      </dsp:nvSpPr>
      <dsp:spPr>
        <a:xfrm>
          <a:off x="2839641" y="1715306"/>
          <a:ext cx="2413125" cy="486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NL" sz="1400" b="1" kern="1200"/>
            <a:t>Monitoring / Logging</a:t>
          </a:r>
          <a:endParaRPr lang="en-US" sz="1400" kern="1200"/>
        </a:p>
      </dsp:txBody>
      <dsp:txXfrm>
        <a:off x="2839641" y="1715306"/>
        <a:ext cx="2413125" cy="486395"/>
      </dsp:txXfrm>
    </dsp:sp>
    <dsp:sp modelId="{FE774FC0-AABC-473B-9B51-F467209A20E0}">
      <dsp:nvSpPr>
        <dsp:cNvPr id="0" name=""/>
        <dsp:cNvSpPr/>
      </dsp:nvSpPr>
      <dsp:spPr>
        <a:xfrm>
          <a:off x="2839641" y="2244327"/>
          <a:ext cx="2413125" cy="666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Cloud Logging</a:t>
          </a:r>
          <a:endParaRPr lang="en-US" sz="1100" kern="1200"/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Cloud ALM</a:t>
          </a:r>
        </a:p>
      </dsp:txBody>
      <dsp:txXfrm>
        <a:off x="2839641" y="2244327"/>
        <a:ext cx="2413125" cy="666009"/>
      </dsp:txXfrm>
    </dsp:sp>
    <dsp:sp modelId="{51D49B81-203A-4E54-91E6-CBD29468F72E}">
      <dsp:nvSpPr>
        <dsp:cNvPr id="0" name=""/>
        <dsp:cNvSpPr/>
      </dsp:nvSpPr>
      <dsp:spPr>
        <a:xfrm>
          <a:off x="6459328" y="779068"/>
          <a:ext cx="844593" cy="84459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B8B731-DB74-450F-9442-1EC4824801A0}">
      <dsp:nvSpPr>
        <dsp:cNvPr id="0" name=""/>
        <dsp:cNvSpPr/>
      </dsp:nvSpPr>
      <dsp:spPr>
        <a:xfrm>
          <a:off x="5675062" y="1715306"/>
          <a:ext cx="2413125" cy="486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NL" sz="1400" b="1" kern="1200"/>
            <a:t>Security</a:t>
          </a:r>
          <a:endParaRPr lang="en-US" sz="1400" kern="1200"/>
        </a:p>
      </dsp:txBody>
      <dsp:txXfrm>
        <a:off x="5675062" y="1715306"/>
        <a:ext cx="2413125" cy="486395"/>
      </dsp:txXfrm>
    </dsp:sp>
    <dsp:sp modelId="{F307AEAD-BAC1-4355-B5E2-8385A3B761C2}">
      <dsp:nvSpPr>
        <dsp:cNvPr id="0" name=""/>
        <dsp:cNvSpPr/>
      </dsp:nvSpPr>
      <dsp:spPr>
        <a:xfrm>
          <a:off x="5675062" y="2244327"/>
          <a:ext cx="2413125" cy="666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L" sz="1100" kern="1200"/>
            <a:t>GitHub Advanced Security</a:t>
          </a:r>
          <a:endParaRPr lang="en-US" sz="1100" kern="1200"/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L" sz="1100" kern="1200"/>
            <a:t>XSUAA – authorization model (SAP Cloud Identity)</a:t>
          </a:r>
          <a:endParaRPr lang="en-US" sz="1100" kern="1200"/>
        </a:p>
      </dsp:txBody>
      <dsp:txXfrm>
        <a:off x="5675062" y="2244327"/>
        <a:ext cx="2413125" cy="666009"/>
      </dsp:txXfrm>
    </dsp:sp>
    <dsp:sp modelId="{0553566F-445A-4DDC-859F-FEBFC9E83A70}">
      <dsp:nvSpPr>
        <dsp:cNvPr id="0" name=""/>
        <dsp:cNvSpPr/>
      </dsp:nvSpPr>
      <dsp:spPr>
        <a:xfrm>
          <a:off x="9294750" y="779068"/>
          <a:ext cx="844593" cy="84459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AF2E82-E557-4FF7-9465-D7EE6761A41A}">
      <dsp:nvSpPr>
        <dsp:cNvPr id="0" name=""/>
        <dsp:cNvSpPr/>
      </dsp:nvSpPr>
      <dsp:spPr>
        <a:xfrm>
          <a:off x="8510484" y="1715306"/>
          <a:ext cx="2413125" cy="486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NL" sz="1400" b="1" kern="1200">
              <a:latin typeface="Open Sans"/>
            </a:rPr>
            <a:t>Connectivity</a:t>
          </a:r>
          <a:r>
            <a:rPr lang="en-NL" sz="1400" b="1" kern="1200"/>
            <a:t> </a:t>
          </a:r>
          <a:endParaRPr lang="en-US" sz="1400" b="0" kern="1200">
            <a:latin typeface="Open Sans"/>
          </a:endParaRPr>
        </a:p>
      </dsp:txBody>
      <dsp:txXfrm>
        <a:off x="8510484" y="1715306"/>
        <a:ext cx="2413125" cy="486395"/>
      </dsp:txXfrm>
    </dsp:sp>
    <dsp:sp modelId="{E57F6B17-FD67-4CFB-A3B5-B7D8EF3FE08B}">
      <dsp:nvSpPr>
        <dsp:cNvPr id="0" name=""/>
        <dsp:cNvSpPr/>
      </dsp:nvSpPr>
      <dsp:spPr>
        <a:xfrm>
          <a:off x="8510484" y="2244327"/>
          <a:ext cx="2413125" cy="666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L" sz="1100" b="0" kern="1200"/>
            <a:t>Events preferred</a:t>
          </a:r>
          <a:endParaRPr lang="en-US" sz="1100" kern="1200"/>
        </a:p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L" sz="1100" kern="1200"/>
            <a:t>SAP API Management</a:t>
          </a:r>
          <a:endParaRPr lang="en-US" sz="1100" kern="1200"/>
        </a:p>
      </dsp:txBody>
      <dsp:txXfrm>
        <a:off x="8510484" y="2244327"/>
        <a:ext cx="2413125" cy="6660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5659" cy="496332"/>
          </a:xfrm>
          <a:prstGeom prst="rect">
            <a:avLst/>
          </a:prstGeom>
        </p:spPr>
        <p:txBody>
          <a:bodyPr vert="horz" lIns="95553" tIns="47777" rIns="95553" bIns="47777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4" y="2"/>
            <a:ext cx="2945659" cy="496332"/>
          </a:xfrm>
          <a:prstGeom prst="rect">
            <a:avLst/>
          </a:prstGeom>
        </p:spPr>
        <p:txBody>
          <a:bodyPr vert="horz" lIns="95553" tIns="47777" rIns="95553" bIns="47777" rtlCol="0"/>
          <a:lstStyle>
            <a:lvl1pPr algn="r">
              <a:defRPr sz="1300"/>
            </a:lvl1pPr>
          </a:lstStyle>
          <a:p>
            <a:fld id="{C23B9A04-66A0-447F-B0AB-31FD50FC07B7}" type="datetimeFigureOut">
              <a:rPr lang="nl-NL" smtClean="0"/>
              <a:t>16-11-2024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9428585"/>
            <a:ext cx="2945659" cy="496332"/>
          </a:xfrm>
          <a:prstGeom prst="rect">
            <a:avLst/>
          </a:prstGeom>
        </p:spPr>
        <p:txBody>
          <a:bodyPr vert="horz" lIns="95553" tIns="47777" rIns="95553" bIns="47777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4" y="9428585"/>
            <a:ext cx="2945659" cy="496332"/>
          </a:xfrm>
          <a:prstGeom prst="rect">
            <a:avLst/>
          </a:prstGeom>
        </p:spPr>
        <p:txBody>
          <a:bodyPr vert="horz" lIns="95553" tIns="47777" rIns="95553" bIns="47777" rtlCol="0" anchor="b"/>
          <a:lstStyle>
            <a:lvl1pPr algn="r">
              <a:defRPr sz="1300"/>
            </a:lvl1pPr>
          </a:lstStyle>
          <a:p>
            <a:fld id="{1C28A5C3-E291-4308-B18A-47F5DFF8FBE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79603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5553" tIns="47777" rIns="95553" bIns="47777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5553" tIns="47777" rIns="95553" bIns="47777" rtlCol="0"/>
          <a:lstStyle>
            <a:lvl1pPr algn="r">
              <a:defRPr sz="1300"/>
            </a:lvl1pPr>
          </a:lstStyle>
          <a:p>
            <a:fld id="{581F623B-83C3-4C6C-A8FC-BCE16D5D9BC9}" type="datetimeFigureOut">
              <a:rPr lang="nl-NL" smtClean="0"/>
              <a:t>16-11-2024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3" tIns="47777" rIns="95553" bIns="47777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5553" tIns="47777" rIns="95553" bIns="47777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9428586"/>
            <a:ext cx="2945659" cy="498055"/>
          </a:xfrm>
          <a:prstGeom prst="rect">
            <a:avLst/>
          </a:prstGeom>
        </p:spPr>
        <p:txBody>
          <a:bodyPr vert="horz" lIns="95553" tIns="47777" rIns="95553" bIns="47777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4" y="9428586"/>
            <a:ext cx="2945659" cy="498055"/>
          </a:xfrm>
          <a:prstGeom prst="rect">
            <a:avLst/>
          </a:prstGeom>
        </p:spPr>
        <p:txBody>
          <a:bodyPr vert="horz" lIns="95553" tIns="47777" rIns="95553" bIns="47777" rtlCol="0" anchor="b"/>
          <a:lstStyle>
            <a:lvl1pPr algn="r">
              <a:defRPr sz="1300"/>
            </a:lvl1pPr>
          </a:lstStyle>
          <a:p>
            <a:fld id="{42FE49C8-BC63-4BE5-9142-452AB53F22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6899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Ted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E49C8-BC63-4BE5-9142-452AB53F2205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0723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Julian</a:t>
            </a:r>
          </a:p>
          <a:p>
            <a:r>
              <a:rPr lang="nl-NL" dirty="0"/>
              <a:t>ECC </a:t>
            </a:r>
            <a:r>
              <a:rPr lang="nl-NL" dirty="0" err="1"/>
              <a:t>packed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custom</a:t>
            </a:r>
            <a:r>
              <a:rPr lang="nl-NL" dirty="0"/>
              <a:t> code, no upgrades </a:t>
            </a:r>
            <a:r>
              <a:rPr lang="nl-NL" dirty="0" err="1"/>
              <a:t>and</a:t>
            </a:r>
            <a:r>
              <a:rPr lang="nl-NL" dirty="0"/>
              <a:t> hard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develop</a:t>
            </a:r>
            <a:r>
              <a:rPr lang="nl-NL" dirty="0"/>
              <a:t> </a:t>
            </a:r>
            <a:r>
              <a:rPr lang="nl-NL" dirty="0" err="1"/>
              <a:t>upon</a:t>
            </a:r>
            <a:endParaRPr lang="nl-NL" dirty="0"/>
          </a:p>
          <a:p>
            <a:r>
              <a:rPr lang="nl-NL" dirty="0"/>
              <a:t>It’s </a:t>
            </a:r>
            <a:r>
              <a:rPr lang="nl-NL" dirty="0" err="1"/>
              <a:t>easier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have </a:t>
            </a:r>
            <a:r>
              <a:rPr lang="nl-NL" dirty="0" err="1"/>
              <a:t>something</a:t>
            </a:r>
            <a:r>
              <a:rPr lang="nl-NL" dirty="0"/>
              <a:t> </a:t>
            </a:r>
            <a:r>
              <a:rPr lang="nl-NL" dirty="0" err="1"/>
              <a:t>behind</a:t>
            </a:r>
            <a:r>
              <a:rPr lang="nl-NL" dirty="0"/>
              <a:t> </a:t>
            </a:r>
            <a:r>
              <a:rPr lang="nl-NL" dirty="0" err="1"/>
              <a:t>your</a:t>
            </a:r>
            <a:r>
              <a:rPr lang="nl-NL" dirty="0"/>
              <a:t> back </a:t>
            </a:r>
            <a:r>
              <a:rPr lang="nl-NL" dirty="0" err="1"/>
              <a:t>which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hand out</a:t>
            </a:r>
          </a:p>
          <a:p>
            <a:r>
              <a:rPr lang="nl-NL" dirty="0" err="1"/>
              <a:t>Grey</a:t>
            </a:r>
            <a:r>
              <a:rPr lang="nl-NL" dirty="0"/>
              <a:t> zone – </a:t>
            </a:r>
            <a:r>
              <a:rPr lang="nl-NL" dirty="0" err="1"/>
              <a:t>custom</a:t>
            </a:r>
            <a:r>
              <a:rPr lang="nl-NL" dirty="0"/>
              <a:t> business object </a:t>
            </a:r>
            <a:r>
              <a:rPr lang="nl-NL" dirty="0" err="1"/>
              <a:t>vs</a:t>
            </a:r>
            <a:r>
              <a:rPr lang="nl-NL"/>
              <a:t> RAP BO</a:t>
            </a:r>
            <a:endParaRPr lang="nl-NL" dirty="0"/>
          </a:p>
          <a:p>
            <a:r>
              <a:rPr lang="nl-NL" dirty="0" err="1"/>
              <a:t>Custom</a:t>
            </a:r>
            <a:r>
              <a:rPr lang="nl-NL" dirty="0"/>
              <a:t> </a:t>
            </a:r>
            <a:r>
              <a:rPr lang="nl-NL" dirty="0" err="1"/>
              <a:t>Analytical</a:t>
            </a:r>
            <a:r>
              <a:rPr lang="nl-NL" dirty="0"/>
              <a:t> Query is Classic ABAP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it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 copy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handwritten</a:t>
            </a:r>
            <a:r>
              <a:rPr lang="nl-NL" dirty="0"/>
              <a:t> </a:t>
            </a:r>
            <a:r>
              <a:rPr lang="nl-NL" dirty="0" err="1"/>
              <a:t>queries</a:t>
            </a:r>
            <a:r>
              <a:rPr lang="nl-NL" dirty="0"/>
              <a:t>…</a:t>
            </a:r>
          </a:p>
          <a:p>
            <a:r>
              <a:rPr lang="nl-NL" dirty="0"/>
              <a:t>High </a:t>
            </a:r>
            <a:r>
              <a:rPr lang="nl-NL" dirty="0" err="1"/>
              <a:t>barrier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custom</a:t>
            </a:r>
            <a:r>
              <a:rPr lang="nl-NL" dirty="0"/>
              <a:t> solution, pushes </a:t>
            </a:r>
            <a:r>
              <a:rPr lang="nl-NL" dirty="0" err="1"/>
              <a:t>faster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standard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E49C8-BC63-4BE5-9142-452AB53F2205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7419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Julian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E49C8-BC63-4BE5-9142-452AB53F2205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4442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Julian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E49C8-BC63-4BE5-9142-452AB53F2205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44784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Julian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E49C8-BC63-4BE5-9142-452AB53F2205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83598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Julian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E49C8-BC63-4BE5-9142-452AB53F2205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7690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Vincent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nl-NL" b="1" dirty="0"/>
              <a:t>Cloud </a:t>
            </a:r>
            <a:r>
              <a:rPr lang="nl-NL" b="1" dirty="0" err="1"/>
              <a:t>Foundry</a:t>
            </a:r>
            <a:r>
              <a:rPr lang="nl-NL" b="1" dirty="0"/>
              <a:t> Runtime </a:t>
            </a:r>
            <a:r>
              <a:rPr lang="nl-NL" dirty="0" err="1"/>
              <a:t>for</a:t>
            </a:r>
            <a:r>
              <a:rPr lang="nl-NL" dirty="0"/>
              <a:t> apps – </a:t>
            </a:r>
            <a:r>
              <a:rPr lang="nl-NL" dirty="0" err="1"/>
              <a:t>Kyma</a:t>
            </a:r>
            <a:r>
              <a:rPr lang="nl-NL" dirty="0"/>
              <a:t> </a:t>
            </a:r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yet</a:t>
            </a:r>
            <a:r>
              <a:rPr lang="nl-NL" dirty="0"/>
              <a:t> </a:t>
            </a:r>
            <a:r>
              <a:rPr lang="nl-NL" dirty="0" err="1"/>
              <a:t>worth</a:t>
            </a:r>
            <a:r>
              <a:rPr lang="nl-NL" dirty="0"/>
              <a:t> it. </a:t>
            </a:r>
            <a:r>
              <a:rPr lang="nl-NL" dirty="0" err="1"/>
              <a:t>Transitioning</a:t>
            </a:r>
            <a:r>
              <a:rPr lang="nl-NL" dirty="0"/>
              <a:t> </a:t>
            </a:r>
            <a:r>
              <a:rPr lang="nl-NL" dirty="0" err="1"/>
              <a:t>when</a:t>
            </a:r>
            <a:r>
              <a:rPr lang="nl-NL" dirty="0"/>
              <a:t> </a:t>
            </a:r>
            <a:r>
              <a:rPr lang="nl-NL" dirty="0" err="1"/>
              <a:t>needed</a:t>
            </a:r>
            <a:r>
              <a:rPr lang="nl-NL" dirty="0"/>
              <a:t> </a:t>
            </a:r>
            <a:r>
              <a:rPr lang="nl-NL" dirty="0" err="1"/>
              <a:t>relatively</a:t>
            </a:r>
            <a:r>
              <a:rPr lang="nl-NL" dirty="0"/>
              <a:t> easy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nl-NL" b="1" dirty="0"/>
              <a:t>SAP </a:t>
            </a:r>
            <a:r>
              <a:rPr lang="nl-NL" b="1" dirty="0" err="1"/>
              <a:t>Build</a:t>
            </a:r>
            <a:r>
              <a:rPr lang="nl-NL" b="1" dirty="0"/>
              <a:t> Code </a:t>
            </a:r>
            <a:r>
              <a:rPr lang="nl-NL" dirty="0"/>
              <a:t>– Business Application Studio as IDE 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nl-NL" dirty="0"/>
              <a:t>Database: a Shared </a:t>
            </a:r>
            <a:r>
              <a:rPr lang="nl-NL" b="1" dirty="0"/>
              <a:t>SAP HANA Cloud</a:t>
            </a:r>
            <a:r>
              <a:rPr lang="nl-NL" dirty="0"/>
              <a:t> DB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nl-NL" b="1" dirty="0"/>
              <a:t>SAP </a:t>
            </a:r>
            <a:r>
              <a:rPr lang="nl-NL" b="1" dirty="0" err="1"/>
              <a:t>Build</a:t>
            </a:r>
            <a:r>
              <a:rPr lang="nl-NL" b="1" dirty="0"/>
              <a:t> </a:t>
            </a:r>
            <a:r>
              <a:rPr lang="nl-NL" b="1" dirty="0" err="1"/>
              <a:t>Process</a:t>
            </a:r>
            <a:r>
              <a:rPr lang="nl-NL" b="1" dirty="0"/>
              <a:t> Automation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Workflows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nl-NL" b="1" dirty="0"/>
              <a:t>SAP </a:t>
            </a:r>
            <a:r>
              <a:rPr lang="nl-NL" b="1" dirty="0" err="1"/>
              <a:t>Build</a:t>
            </a:r>
            <a:r>
              <a:rPr lang="nl-NL" b="1" dirty="0"/>
              <a:t> </a:t>
            </a:r>
            <a:r>
              <a:rPr lang="nl-NL" b="1" dirty="0" err="1"/>
              <a:t>Work</a:t>
            </a:r>
            <a:r>
              <a:rPr lang="nl-NL" b="1" dirty="0"/>
              <a:t> Zone </a:t>
            </a:r>
            <a:r>
              <a:rPr lang="nl-NL" dirty="0"/>
              <a:t>as Central </a:t>
            </a:r>
            <a:r>
              <a:rPr lang="nl-NL" dirty="0" err="1"/>
              <a:t>Launchpad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all</a:t>
            </a:r>
            <a:r>
              <a:rPr lang="nl-NL" dirty="0"/>
              <a:t> users </a:t>
            </a:r>
            <a:r>
              <a:rPr lang="nl-NL" dirty="0" err="1"/>
              <a:t>and</a:t>
            </a:r>
            <a:r>
              <a:rPr lang="nl-NL" dirty="0"/>
              <a:t> apps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nl-NL" dirty="0">
                <a:ea typeface="Calibri"/>
                <a:cs typeface="Calibri"/>
              </a:rPr>
              <a:t>SAP Cloud ALM </a:t>
            </a:r>
            <a:r>
              <a:rPr lang="nl-NL" dirty="0" err="1">
                <a:ea typeface="Calibri"/>
                <a:cs typeface="Calibri"/>
              </a:rPr>
              <a:t>for</a:t>
            </a:r>
            <a:r>
              <a:rPr lang="nl-NL" dirty="0">
                <a:ea typeface="Calibri"/>
                <a:cs typeface="Calibri"/>
              </a:rPr>
              <a:t> </a:t>
            </a:r>
            <a:r>
              <a:rPr lang="nl-NL" dirty="0" err="1">
                <a:ea typeface="Calibri"/>
                <a:cs typeface="Calibri"/>
              </a:rPr>
              <a:t>deploying</a:t>
            </a:r>
            <a:r>
              <a:rPr lang="nl-NL" dirty="0">
                <a:ea typeface="Calibri"/>
                <a:cs typeface="Calibri"/>
              </a:rPr>
              <a:t> </a:t>
            </a:r>
            <a:r>
              <a:rPr lang="nl-NL" dirty="0" err="1">
                <a:ea typeface="Calibri"/>
                <a:cs typeface="Calibri"/>
              </a:rPr>
              <a:t>and</a:t>
            </a:r>
            <a:r>
              <a:rPr lang="nl-NL" dirty="0">
                <a:ea typeface="Calibri"/>
                <a:cs typeface="Calibri"/>
              </a:rPr>
              <a:t> monitoring</a:t>
            </a: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nl-NL" dirty="0"/>
              <a:t>Most </a:t>
            </a:r>
            <a:r>
              <a:rPr lang="nl-NL" b="1" dirty="0"/>
              <a:t>SAP BTP services </a:t>
            </a:r>
            <a:r>
              <a:rPr lang="nl-NL" dirty="0" err="1"/>
              <a:t>available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usage</a:t>
            </a:r>
            <a:endParaRPr lang="en-US" dirty="0"/>
          </a:p>
          <a:p>
            <a:endParaRPr lang="nl-NL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E49C8-BC63-4BE5-9142-452AB53F2205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70108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6A550-104F-A2B9-CA22-D5345AC0D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886D5A7-D963-1887-5DAB-20ACD08501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D433E61-D05D-060F-790B-89C66A8E64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Vincent</a:t>
            </a:r>
            <a:endParaRPr lang="en-US" dirty="0"/>
          </a:p>
          <a:p>
            <a:endParaRPr lang="nl-NL" dirty="0"/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b="1" dirty="0"/>
              <a:t>TypeScript</a:t>
            </a:r>
            <a:r>
              <a:rPr lang="en-US" dirty="0"/>
              <a:t> as the programming language</a:t>
            </a: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GB" b="1" dirty="0"/>
              <a:t>SAP Cloud Application Programming Model </a:t>
            </a:r>
            <a:r>
              <a:rPr lang="en-GB" dirty="0"/>
              <a:t>in case extra DB models and/or functional logic is needed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b="1" dirty="0"/>
              <a:t>SAPUI5</a:t>
            </a:r>
            <a:r>
              <a:rPr lang="en-US" dirty="0"/>
              <a:t> as Front-End Framework deployed in </a:t>
            </a:r>
            <a:r>
              <a:rPr lang="en-US" b="1" dirty="0"/>
              <a:t>HTML5 Repo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b="1" dirty="0"/>
              <a:t>SAP Work Zone </a:t>
            </a:r>
            <a:r>
              <a:rPr lang="en-US" dirty="0"/>
              <a:t>to expose the </a:t>
            </a:r>
            <a:r>
              <a:rPr lang="nl-NL" dirty="0"/>
              <a:t>a</a:t>
            </a:r>
            <a:r>
              <a:rPr lang="en-US" dirty="0"/>
              <a:t>pp.</a:t>
            </a:r>
            <a:endParaRPr lang="en-US" dirty="0"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dirty="0"/>
              <a:t>Deployment to Dev with </a:t>
            </a:r>
            <a:r>
              <a:rPr lang="en-US" b="1" dirty="0"/>
              <a:t>CI/CD Service</a:t>
            </a:r>
            <a:r>
              <a:rPr lang="en-US" dirty="0"/>
              <a:t>, to Acc/</a:t>
            </a:r>
            <a:r>
              <a:rPr lang="en-US" dirty="0" err="1"/>
              <a:t>Prd</a:t>
            </a:r>
            <a:r>
              <a:rPr lang="en-US" dirty="0"/>
              <a:t> with </a:t>
            </a:r>
            <a:r>
              <a:rPr lang="en-US" b="1" dirty="0" err="1"/>
              <a:t>cTMS</a:t>
            </a:r>
            <a:r>
              <a:rPr lang="en-US" b="1" dirty="0"/>
              <a:t>. CALM to </a:t>
            </a:r>
            <a:r>
              <a:rPr lang="en-US" b="1" dirty="0" err="1"/>
              <a:t>orchistrate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dirty="0"/>
              <a:t>Code stored on </a:t>
            </a:r>
            <a:r>
              <a:rPr lang="en-US" b="1" dirty="0" err="1"/>
              <a:t>Alliander</a:t>
            </a:r>
            <a:r>
              <a:rPr lang="en-US" b="1" dirty="0"/>
              <a:t> GitHub. </a:t>
            </a:r>
            <a:r>
              <a:rPr lang="en-US" b="1" dirty="0" err="1"/>
              <a:t>Github</a:t>
            </a:r>
            <a:r>
              <a:rPr lang="en-US" b="1" dirty="0"/>
              <a:t> Actions for </a:t>
            </a:r>
            <a:r>
              <a:rPr lang="en-US" b="1"/>
              <a:t>PR checking</a:t>
            </a:r>
            <a:endParaRPr lang="nl-NL" dirty="0"/>
          </a:p>
          <a:p>
            <a:endParaRPr lang="nl-NL" dirty="0">
              <a:cs typeface="Calibri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EC1B953-5045-D88B-0006-9589961C1F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E49C8-BC63-4BE5-9142-452AB53F2205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00753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EAC77-4B0D-8DA1-2C4D-80765C152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F0C3359-C3EA-8E34-2838-BE9A5DC1D8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15431AB-6C3D-A6B9-335C-B16800D32C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b="1"/>
              <a:t>Unit Testing Required</a:t>
            </a:r>
            <a:endParaRPr lang="en-US"/>
          </a:p>
          <a:p>
            <a:pPr marL="466725" lvl="2" indent="-285750">
              <a:lnSpc>
                <a:spcPct val="150000"/>
              </a:lnSpc>
              <a:spcAft>
                <a:spcPts val="1200"/>
              </a:spcAft>
              <a:buFont typeface="Arial,Sans-Serif"/>
              <a:buChar char="•"/>
            </a:pPr>
            <a:r>
              <a:rPr lang="en-US"/>
              <a:t>Checked with </a:t>
            </a:r>
            <a:r>
              <a:rPr lang="en-US" err="1"/>
              <a:t>SonarCloud</a:t>
            </a:r>
          </a:p>
          <a:p>
            <a:pPr marL="466725" lvl="2" indent="-285750">
              <a:lnSpc>
                <a:spcPct val="150000"/>
              </a:lnSpc>
              <a:spcAft>
                <a:spcPts val="1200"/>
              </a:spcAft>
              <a:buFont typeface="Arial,Sans-Serif"/>
              <a:buChar char="•"/>
            </a:pPr>
            <a:r>
              <a:rPr lang="en-US">
                <a:ea typeface="Calibri"/>
                <a:cs typeface="Calibri"/>
              </a:rPr>
              <a:t>Looking into </a:t>
            </a:r>
            <a:r>
              <a:rPr lang="en-US" err="1">
                <a:ea typeface="Calibri"/>
                <a:cs typeface="Calibri"/>
              </a:rPr>
              <a:t>SeaLights</a:t>
            </a:r>
            <a:r>
              <a:rPr lang="en-US">
                <a:ea typeface="Calibri"/>
                <a:cs typeface="Calibri"/>
              </a:rPr>
              <a:t> to also show end-2-end Test Coverage</a:t>
            </a:r>
            <a:endParaRPr lang="en-US"/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b="1"/>
              <a:t>Monitoring / Logging Required</a:t>
            </a:r>
            <a:endParaRPr lang="en-US"/>
          </a:p>
          <a:p>
            <a:pPr marL="466725" lvl="2" indent="-285750">
              <a:lnSpc>
                <a:spcPct val="150000"/>
              </a:lnSpc>
              <a:spcAft>
                <a:spcPts val="1200"/>
              </a:spcAft>
              <a:buFont typeface="Arial,Sans-Serif"/>
              <a:buChar char="•"/>
            </a:pPr>
            <a:r>
              <a:rPr lang="en-GB"/>
              <a:t>Open Telemetry</a:t>
            </a:r>
            <a:endParaRPr lang="en-US"/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b="1"/>
              <a:t>Security</a:t>
            </a:r>
            <a:endParaRPr lang="en-US"/>
          </a:p>
          <a:p>
            <a:pPr marL="466725" lvl="2" indent="-285750">
              <a:spcAft>
                <a:spcPts val="1200"/>
              </a:spcAft>
              <a:buFont typeface="Arial,Sans-Serif"/>
              <a:buChar char="•"/>
            </a:pPr>
            <a:r>
              <a:rPr lang="en-US"/>
              <a:t>Secure coding checked with GitHub Advanced Security</a:t>
            </a:r>
          </a:p>
          <a:p>
            <a:pPr marL="466725" lvl="2" indent="-285750">
              <a:spcAft>
                <a:spcPts val="1200"/>
              </a:spcAft>
              <a:buFont typeface="Arial,Sans-Serif"/>
              <a:buChar char="•"/>
            </a:pPr>
            <a:r>
              <a:rPr lang="en-US"/>
              <a:t>XSUAA – authorization model required (Entra ID as User Store through SAP Cloud Identity)</a:t>
            </a: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b="1" err="1"/>
              <a:t>Connectiviy</a:t>
            </a:r>
            <a:r>
              <a:rPr lang="en-US" b="1"/>
              <a:t> – Data exchange</a:t>
            </a:r>
            <a:endParaRPr lang="en-US"/>
          </a:p>
          <a:p>
            <a:pPr marL="466725" lvl="2" indent="-285750">
              <a:spcAft>
                <a:spcPts val="1200"/>
              </a:spcAft>
              <a:buFont typeface="Arial,Sans-Serif"/>
              <a:buChar char="•"/>
            </a:pPr>
            <a:r>
              <a:rPr lang="en-US"/>
              <a:t>Events preferred</a:t>
            </a:r>
          </a:p>
          <a:p>
            <a:pPr marL="466725" lvl="2" indent="-285750">
              <a:spcAft>
                <a:spcPts val="1200"/>
              </a:spcAft>
              <a:buFont typeface="Arial,Sans-Serif"/>
              <a:buChar char="•"/>
            </a:pPr>
            <a:r>
              <a:rPr lang="en-US"/>
              <a:t>SAP API Management as second option</a:t>
            </a: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CA9933B-8485-8C89-BDB8-E6CEC2314D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E49C8-BC63-4BE5-9142-452AB53F2205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82116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Vincent</a:t>
            </a:r>
          </a:p>
          <a:p>
            <a:endParaRPr lang="nl-NL">
              <a:cs typeface="Calibri"/>
            </a:endParaRPr>
          </a:p>
          <a:p>
            <a:r>
              <a:rPr lang="nl-NL" err="1">
                <a:cs typeface="Calibri"/>
              </a:rPr>
              <a:t>Following</a:t>
            </a:r>
            <a:r>
              <a:rPr lang="nl-NL">
                <a:cs typeface="Calibri"/>
              </a:rPr>
              <a:t> SAP best </a:t>
            </a:r>
            <a:r>
              <a:rPr lang="nl-NL" err="1">
                <a:cs typeface="Calibri"/>
              </a:rPr>
              <a:t>practices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E49C8-BC63-4BE5-9142-452AB53F2205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84187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Julian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E49C8-BC63-4BE5-9142-452AB53F2205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7227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Ted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E49C8-BC63-4BE5-9142-452AB53F2205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06645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Ted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E49C8-BC63-4BE5-9142-452AB53F2205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23982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Vincent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E49C8-BC63-4BE5-9142-452AB53F2205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45049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Vincent -&gt; NIET OP DE LINKS KLIKKEN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E49C8-BC63-4BE5-9142-452AB53F2205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0891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Ted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E49C8-BC63-4BE5-9142-452AB53F2205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1158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Ted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E49C8-BC63-4BE5-9142-452AB53F2205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9572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Ted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E49C8-BC63-4BE5-9142-452AB53F2205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4939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Ted</a:t>
            </a:r>
            <a:endParaRPr lang="nl-NL" b="1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E49C8-BC63-4BE5-9142-452AB53F2205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6671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Ted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E49C8-BC63-4BE5-9142-452AB53F2205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5389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Ted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E49C8-BC63-4BE5-9142-452AB53F2205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5819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Julian</a:t>
            </a:r>
          </a:p>
          <a:p>
            <a:r>
              <a:rPr lang="nl-NL" dirty="0"/>
              <a:t>No </a:t>
            </a:r>
            <a:r>
              <a:rPr lang="nl-NL" dirty="0" err="1"/>
              <a:t>fun</a:t>
            </a:r>
            <a:r>
              <a:rPr lang="nl-NL" dirty="0"/>
              <a:t> in standard?</a:t>
            </a:r>
          </a:p>
          <a:p>
            <a:r>
              <a:rPr lang="nl-NL" dirty="0"/>
              <a:t>New way of </a:t>
            </a:r>
            <a:r>
              <a:rPr lang="nl-NL" dirty="0" err="1"/>
              <a:t>developing</a:t>
            </a:r>
            <a:r>
              <a:rPr lang="nl-NL" dirty="0"/>
              <a:t> is </a:t>
            </a:r>
            <a:r>
              <a:rPr lang="nl-NL" dirty="0" err="1"/>
              <a:t>challenging</a:t>
            </a:r>
            <a:r>
              <a:rPr lang="nl-NL" dirty="0"/>
              <a:t>(</a:t>
            </a:r>
            <a:r>
              <a:rPr lang="nl-NL" dirty="0" err="1"/>
              <a:t>fun</a:t>
            </a:r>
            <a:r>
              <a:rPr lang="nl-NL" dirty="0"/>
              <a:t>) </a:t>
            </a:r>
            <a:r>
              <a:rPr lang="nl-NL" dirty="0" err="1"/>
              <a:t>and</a:t>
            </a:r>
            <a:r>
              <a:rPr lang="nl-NL" dirty="0"/>
              <a:t> new </a:t>
            </a:r>
            <a:r>
              <a:rPr lang="nl-NL" dirty="0" err="1"/>
              <a:t>technologies</a:t>
            </a:r>
            <a:r>
              <a:rPr lang="nl-NL" dirty="0"/>
              <a:t>/</a:t>
            </a:r>
            <a:r>
              <a:rPr lang="nl-NL" dirty="0" err="1"/>
              <a:t>innovation</a:t>
            </a:r>
            <a:r>
              <a:rPr lang="nl-NL" dirty="0"/>
              <a:t> (</a:t>
            </a:r>
            <a:r>
              <a:rPr lang="nl-NL" dirty="0" err="1"/>
              <a:t>fun</a:t>
            </a:r>
            <a:r>
              <a:rPr lang="nl-NL" dirty="0"/>
              <a:t>)</a:t>
            </a:r>
          </a:p>
          <a:p>
            <a:r>
              <a:rPr lang="nl-NL" dirty="0" err="1"/>
              <a:t>Also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solutions</a:t>
            </a:r>
            <a:r>
              <a:rPr lang="nl-NL" dirty="0"/>
              <a:t> are </a:t>
            </a:r>
            <a:r>
              <a:rPr lang="nl-NL" dirty="0" err="1"/>
              <a:t>providing</a:t>
            </a:r>
            <a:r>
              <a:rPr lang="nl-NL" dirty="0"/>
              <a:t> more business </a:t>
            </a:r>
            <a:r>
              <a:rPr lang="nl-NL" dirty="0" err="1"/>
              <a:t>value</a:t>
            </a:r>
            <a:r>
              <a:rPr lang="nl-NL" dirty="0"/>
              <a:t> </a:t>
            </a:r>
            <a:r>
              <a:rPr lang="nl-NL" dirty="0" err="1"/>
              <a:t>since</a:t>
            </a:r>
            <a:r>
              <a:rPr lang="nl-NL" dirty="0"/>
              <a:t> </a:t>
            </a:r>
            <a:r>
              <a:rPr lang="nl-NL" dirty="0" err="1"/>
              <a:t>it’s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complex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develop</a:t>
            </a:r>
            <a:r>
              <a:rPr lang="nl-NL" dirty="0"/>
              <a:t> small changes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almost</a:t>
            </a:r>
            <a:r>
              <a:rPr lang="nl-NL" dirty="0"/>
              <a:t> no business </a:t>
            </a:r>
            <a:r>
              <a:rPr lang="nl-NL" dirty="0" err="1"/>
              <a:t>value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E49C8-BC63-4BE5-9142-452AB53F2205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0071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22C8233F-3E7B-49DC-AC22-FB28BF26342E}"/>
              </a:ext>
            </a:extLst>
          </p:cNvPr>
          <p:cNvSpPr>
            <a:spLocks noGrp="1"/>
          </p:cNvSpPr>
          <p:nvPr userDrawn="1">
            <p:ph type="pic" sz="quarter" idx="35" hasCustomPrompt="1"/>
          </p:nvPr>
        </p:nvSpPr>
        <p:spPr>
          <a:xfrm>
            <a:off x="-1588" y="576263"/>
            <a:ext cx="11041063" cy="5148262"/>
          </a:xfrm>
          <a:solidFill>
            <a:schemeClr val="bg1">
              <a:lumMod val="95000"/>
            </a:schemeClr>
          </a:solidFill>
        </p:spPr>
        <p:txBody>
          <a:bodyPr vert="horz" lIns="0" tIns="2880000" rIns="0" bIns="0" rtlCol="0">
            <a:normAutofit/>
          </a:bodyPr>
          <a:lstStyle>
            <a:lvl1pPr marL="228600" indent="-228600" algn="ctr">
              <a:spcBef>
                <a:spcPts val="0"/>
              </a:spcBef>
              <a:spcAft>
                <a:spcPts val="0"/>
              </a:spcAft>
              <a:buFont typeface="+mj-lt"/>
              <a:buNone/>
              <a:defRPr lang="nl-NL"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228600" lvl="0" indent="-228600" algn="ctr"/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6" name="Netwerkwolk">
            <a:extLst>
              <a:ext uri="{FF2B5EF4-FFF2-40B4-BE49-F238E27FC236}">
                <a16:creationId xmlns:a16="http://schemas.microsoft.com/office/drawing/2014/main" id="{1642FD30-3341-4B92-9526-2B7392D1CA37}"/>
              </a:ext>
            </a:extLst>
          </p:cNvPr>
          <p:cNvSpPr>
            <a:spLocks noGrp="1"/>
          </p:cNvSpPr>
          <p:nvPr userDrawn="1">
            <p:ph type="body" sz="quarter" idx="45"/>
          </p:nvPr>
        </p:nvSpPr>
        <p:spPr>
          <a:xfrm>
            <a:off x="-174236" y="743677"/>
            <a:ext cx="11120400" cy="47808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0" b="10"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nl-NL" noProof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5D2346-2389-418D-A441-59E88FFEBE24}"/>
              </a:ext>
            </a:extLst>
          </p:cNvPr>
          <p:cNvSpPr>
            <a:spLocks noGrp="1"/>
          </p:cNvSpPr>
          <p:nvPr userDrawn="1">
            <p:ph type="body" sz="quarter" idx="31"/>
          </p:nvPr>
        </p:nvSpPr>
        <p:spPr>
          <a:xfrm>
            <a:off x="-972" y="0"/>
            <a:ext cx="12192971" cy="576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nl-NL" noProof="0"/>
          </a:p>
        </p:txBody>
      </p:sp>
      <p:sp>
        <p:nvSpPr>
          <p:cNvPr id="28" name="Tijdelijke aanduiding voor tekst 2">
            <a:extLst>
              <a:ext uri="{FF2B5EF4-FFF2-40B4-BE49-F238E27FC236}">
                <a16:creationId xmlns:a16="http://schemas.microsoft.com/office/drawing/2014/main" id="{7BDE5674-83BE-4E1D-873D-42FE9FEB8D5C}"/>
              </a:ext>
            </a:extLst>
          </p:cNvPr>
          <p:cNvSpPr>
            <a:spLocks noGrp="1"/>
          </p:cNvSpPr>
          <p:nvPr userDrawn="1">
            <p:ph type="body" sz="quarter" idx="32"/>
          </p:nvPr>
        </p:nvSpPr>
        <p:spPr>
          <a:xfrm>
            <a:off x="11040000" y="0"/>
            <a:ext cx="1152000" cy="68652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nl-NL" noProof="0"/>
          </a:p>
        </p:txBody>
      </p:sp>
      <p:sp>
        <p:nvSpPr>
          <p:cNvPr id="30" name="Tijdelijke aanduiding voor tekst 2">
            <a:extLst>
              <a:ext uri="{FF2B5EF4-FFF2-40B4-BE49-F238E27FC236}">
                <a16:creationId xmlns:a16="http://schemas.microsoft.com/office/drawing/2014/main" id="{ED88654C-2F09-42A2-8633-BAD63AF9F763}"/>
              </a:ext>
            </a:extLst>
          </p:cNvPr>
          <p:cNvSpPr>
            <a:spLocks noGrp="1"/>
          </p:cNvSpPr>
          <p:nvPr userDrawn="1">
            <p:ph type="body" sz="quarter" idx="33"/>
          </p:nvPr>
        </p:nvSpPr>
        <p:spPr>
          <a:xfrm rot="16200000">
            <a:off x="5520600" y="185400"/>
            <a:ext cx="1152000" cy="121932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nl-NL" noProof="0"/>
          </a:p>
        </p:txBody>
      </p:sp>
      <p:sp>
        <p:nvSpPr>
          <p:cNvPr id="15" name="Tijdelijke aanduiding voor tekst 3">
            <a:extLst>
              <a:ext uri="{FF2B5EF4-FFF2-40B4-BE49-F238E27FC236}">
                <a16:creationId xmlns:a16="http://schemas.microsoft.com/office/drawing/2014/main" id="{C5769161-168E-47A4-A813-C643609A9DC0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9709890" y="5452473"/>
            <a:ext cx="1891560" cy="800661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endParaRPr lang="nl-NL" noProof="0"/>
          </a:p>
        </p:txBody>
      </p:sp>
      <p:sp>
        <p:nvSpPr>
          <p:cNvPr id="17" name="Tijdelijke aanduiding voor tekst 15">
            <a:extLst>
              <a:ext uri="{FF2B5EF4-FFF2-40B4-BE49-F238E27FC236}">
                <a16:creationId xmlns:a16="http://schemas.microsoft.com/office/drawing/2014/main" id="{7D35ADBF-F5AF-4BEF-A048-07416BC1D671}"/>
              </a:ext>
            </a:extLst>
          </p:cNvPr>
          <p:cNvSpPr>
            <a:spLocks noGrp="1"/>
          </p:cNvSpPr>
          <p:nvPr userDrawn="1">
            <p:ph type="body" sz="quarter" idx="43" hasCustomPrompt="1"/>
          </p:nvPr>
        </p:nvSpPr>
        <p:spPr>
          <a:xfrm>
            <a:off x="740124" y="1001561"/>
            <a:ext cx="4524067" cy="1943514"/>
          </a:xfrm>
          <a:custGeom>
            <a:avLst/>
            <a:gdLst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4067 w 4524067"/>
              <a:gd name="connsiteY3" fmla="*/ 1604261 h 1943514"/>
              <a:gd name="connsiteX4" fmla="*/ 374342 w 4524067"/>
              <a:gd name="connsiteY4" fmla="*/ 1604261 h 1943514"/>
              <a:gd name="connsiteX5" fmla="*/ 374342 w 4524067"/>
              <a:gd name="connsiteY5" fmla="*/ 1604495 h 1943514"/>
              <a:gd name="connsiteX6" fmla="*/ 372031 w 4524067"/>
              <a:gd name="connsiteY6" fmla="*/ 1604262 h 1943514"/>
              <a:gd name="connsiteX7" fmla="*/ 7555 w 4524067"/>
              <a:gd name="connsiteY7" fmla="*/ 1901319 h 1943514"/>
              <a:gd name="connsiteX8" fmla="*/ 3301 w 4524067"/>
              <a:gd name="connsiteY8" fmla="*/ 1943514 h 1943514"/>
              <a:gd name="connsiteX9" fmla="*/ 0 w 4524067"/>
              <a:gd name="connsiteY9" fmla="*/ 1935545 h 1943514"/>
              <a:gd name="connsiteX10" fmla="*/ 0 w 4524067"/>
              <a:gd name="connsiteY10" fmla="*/ 71054 h 1943514"/>
              <a:gd name="connsiteX11" fmla="*/ 71054 w 4524067"/>
              <a:gd name="connsiteY11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524067 w 4524067"/>
              <a:gd name="connsiteY4" fmla="*/ 1604261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524067 w 4524067"/>
              <a:gd name="connsiteY4" fmla="*/ 1604261 h 1943514"/>
              <a:gd name="connsiteX5" fmla="*/ 4481998 w 4524067"/>
              <a:gd name="connsiteY5" fmla="*/ 1606550 h 1943514"/>
              <a:gd name="connsiteX6" fmla="*/ 374342 w 4524067"/>
              <a:gd name="connsiteY6" fmla="*/ 1604261 h 1943514"/>
              <a:gd name="connsiteX7" fmla="*/ 374342 w 4524067"/>
              <a:gd name="connsiteY7" fmla="*/ 1604495 h 1943514"/>
              <a:gd name="connsiteX8" fmla="*/ 372031 w 4524067"/>
              <a:gd name="connsiteY8" fmla="*/ 1604262 h 1943514"/>
              <a:gd name="connsiteX9" fmla="*/ 7555 w 4524067"/>
              <a:gd name="connsiteY9" fmla="*/ 1901319 h 1943514"/>
              <a:gd name="connsiteX10" fmla="*/ 3301 w 4524067"/>
              <a:gd name="connsiteY10" fmla="*/ 1943514 h 1943514"/>
              <a:gd name="connsiteX11" fmla="*/ 0 w 4524067"/>
              <a:gd name="connsiteY11" fmla="*/ 1935545 h 1943514"/>
              <a:gd name="connsiteX12" fmla="*/ 0 w 4524067"/>
              <a:gd name="connsiteY12" fmla="*/ 71054 h 1943514"/>
              <a:gd name="connsiteX13" fmla="*/ 71054 w 4524067"/>
              <a:gd name="connsiteY13" fmla="*/ 0 h 1943514"/>
              <a:gd name="connsiteX0" fmla="*/ 71054 w 4799095"/>
              <a:gd name="connsiteY0" fmla="*/ 0 h 1943514"/>
              <a:gd name="connsiteX1" fmla="*/ 4453013 w 4799095"/>
              <a:gd name="connsiteY1" fmla="*/ 0 h 1943514"/>
              <a:gd name="connsiteX2" fmla="*/ 4524067 w 4799095"/>
              <a:gd name="connsiteY2" fmla="*/ 71054 h 1943514"/>
              <a:gd name="connsiteX3" fmla="*/ 4522480 w 4799095"/>
              <a:gd name="connsiteY3" fmla="*/ 1547019 h 1943514"/>
              <a:gd name="connsiteX4" fmla="*/ 4524067 w 4799095"/>
              <a:gd name="connsiteY4" fmla="*/ 1604261 h 1943514"/>
              <a:gd name="connsiteX5" fmla="*/ 4481998 w 4799095"/>
              <a:gd name="connsiteY5" fmla="*/ 1606550 h 1943514"/>
              <a:gd name="connsiteX6" fmla="*/ 374342 w 4799095"/>
              <a:gd name="connsiteY6" fmla="*/ 1604261 h 1943514"/>
              <a:gd name="connsiteX7" fmla="*/ 374342 w 4799095"/>
              <a:gd name="connsiteY7" fmla="*/ 1604495 h 1943514"/>
              <a:gd name="connsiteX8" fmla="*/ 372031 w 4799095"/>
              <a:gd name="connsiteY8" fmla="*/ 1604262 h 1943514"/>
              <a:gd name="connsiteX9" fmla="*/ 7555 w 4799095"/>
              <a:gd name="connsiteY9" fmla="*/ 1901319 h 1943514"/>
              <a:gd name="connsiteX10" fmla="*/ 3301 w 4799095"/>
              <a:gd name="connsiteY10" fmla="*/ 1943514 h 1943514"/>
              <a:gd name="connsiteX11" fmla="*/ 0 w 4799095"/>
              <a:gd name="connsiteY11" fmla="*/ 1935545 h 1943514"/>
              <a:gd name="connsiteX12" fmla="*/ 0 w 4799095"/>
              <a:gd name="connsiteY12" fmla="*/ 71054 h 1943514"/>
              <a:gd name="connsiteX13" fmla="*/ 71054 w 4799095"/>
              <a:gd name="connsiteY13" fmla="*/ 0 h 1943514"/>
              <a:gd name="connsiteX0" fmla="*/ 71054 w 4798479"/>
              <a:gd name="connsiteY0" fmla="*/ 0 h 1943514"/>
              <a:gd name="connsiteX1" fmla="*/ 4453013 w 4798479"/>
              <a:gd name="connsiteY1" fmla="*/ 0 h 1943514"/>
              <a:gd name="connsiteX2" fmla="*/ 4524067 w 4798479"/>
              <a:gd name="connsiteY2" fmla="*/ 71054 h 1943514"/>
              <a:gd name="connsiteX3" fmla="*/ 4522480 w 4798479"/>
              <a:gd name="connsiteY3" fmla="*/ 1547019 h 1943514"/>
              <a:gd name="connsiteX4" fmla="*/ 4481998 w 4798479"/>
              <a:gd name="connsiteY4" fmla="*/ 1606550 h 1943514"/>
              <a:gd name="connsiteX5" fmla="*/ 374342 w 4798479"/>
              <a:gd name="connsiteY5" fmla="*/ 1604261 h 1943514"/>
              <a:gd name="connsiteX6" fmla="*/ 374342 w 4798479"/>
              <a:gd name="connsiteY6" fmla="*/ 1604495 h 1943514"/>
              <a:gd name="connsiteX7" fmla="*/ 372031 w 4798479"/>
              <a:gd name="connsiteY7" fmla="*/ 1604262 h 1943514"/>
              <a:gd name="connsiteX8" fmla="*/ 7555 w 4798479"/>
              <a:gd name="connsiteY8" fmla="*/ 1901319 h 1943514"/>
              <a:gd name="connsiteX9" fmla="*/ 3301 w 4798479"/>
              <a:gd name="connsiteY9" fmla="*/ 1943514 h 1943514"/>
              <a:gd name="connsiteX10" fmla="*/ 0 w 4798479"/>
              <a:gd name="connsiteY10" fmla="*/ 1935545 h 1943514"/>
              <a:gd name="connsiteX11" fmla="*/ 0 w 4798479"/>
              <a:gd name="connsiteY11" fmla="*/ 71054 h 1943514"/>
              <a:gd name="connsiteX12" fmla="*/ 71054 w 4798479"/>
              <a:gd name="connsiteY12" fmla="*/ 0 h 1943514"/>
              <a:gd name="connsiteX0" fmla="*/ 71054 w 4801282"/>
              <a:gd name="connsiteY0" fmla="*/ 0 h 1943514"/>
              <a:gd name="connsiteX1" fmla="*/ 4453013 w 4801282"/>
              <a:gd name="connsiteY1" fmla="*/ 0 h 1943514"/>
              <a:gd name="connsiteX2" fmla="*/ 4524067 w 4801282"/>
              <a:gd name="connsiteY2" fmla="*/ 71054 h 1943514"/>
              <a:gd name="connsiteX3" fmla="*/ 4522480 w 4801282"/>
              <a:gd name="connsiteY3" fmla="*/ 1547019 h 1943514"/>
              <a:gd name="connsiteX4" fmla="*/ 4481998 w 4801282"/>
              <a:gd name="connsiteY4" fmla="*/ 1606550 h 1943514"/>
              <a:gd name="connsiteX5" fmla="*/ 374342 w 4801282"/>
              <a:gd name="connsiteY5" fmla="*/ 1604261 h 1943514"/>
              <a:gd name="connsiteX6" fmla="*/ 374342 w 4801282"/>
              <a:gd name="connsiteY6" fmla="*/ 1604495 h 1943514"/>
              <a:gd name="connsiteX7" fmla="*/ 372031 w 4801282"/>
              <a:gd name="connsiteY7" fmla="*/ 1604262 h 1943514"/>
              <a:gd name="connsiteX8" fmla="*/ 7555 w 4801282"/>
              <a:gd name="connsiteY8" fmla="*/ 1901319 h 1943514"/>
              <a:gd name="connsiteX9" fmla="*/ 3301 w 4801282"/>
              <a:gd name="connsiteY9" fmla="*/ 1943514 h 1943514"/>
              <a:gd name="connsiteX10" fmla="*/ 0 w 4801282"/>
              <a:gd name="connsiteY10" fmla="*/ 1935545 h 1943514"/>
              <a:gd name="connsiteX11" fmla="*/ 0 w 4801282"/>
              <a:gd name="connsiteY11" fmla="*/ 71054 h 1943514"/>
              <a:gd name="connsiteX12" fmla="*/ 71054 w 4801282"/>
              <a:gd name="connsiteY12" fmla="*/ 0 h 1943514"/>
              <a:gd name="connsiteX0" fmla="*/ 71054 w 4527104"/>
              <a:gd name="connsiteY0" fmla="*/ 0 h 1943514"/>
              <a:gd name="connsiteX1" fmla="*/ 4453013 w 4527104"/>
              <a:gd name="connsiteY1" fmla="*/ 0 h 1943514"/>
              <a:gd name="connsiteX2" fmla="*/ 4524067 w 4527104"/>
              <a:gd name="connsiteY2" fmla="*/ 71054 h 1943514"/>
              <a:gd name="connsiteX3" fmla="*/ 4522480 w 4527104"/>
              <a:gd name="connsiteY3" fmla="*/ 1547019 h 1943514"/>
              <a:gd name="connsiteX4" fmla="*/ 4481998 w 4527104"/>
              <a:gd name="connsiteY4" fmla="*/ 1606550 h 1943514"/>
              <a:gd name="connsiteX5" fmla="*/ 374342 w 4527104"/>
              <a:gd name="connsiteY5" fmla="*/ 1604261 h 1943514"/>
              <a:gd name="connsiteX6" fmla="*/ 374342 w 4527104"/>
              <a:gd name="connsiteY6" fmla="*/ 1604495 h 1943514"/>
              <a:gd name="connsiteX7" fmla="*/ 372031 w 4527104"/>
              <a:gd name="connsiteY7" fmla="*/ 1604262 h 1943514"/>
              <a:gd name="connsiteX8" fmla="*/ 7555 w 4527104"/>
              <a:gd name="connsiteY8" fmla="*/ 1901319 h 1943514"/>
              <a:gd name="connsiteX9" fmla="*/ 3301 w 4527104"/>
              <a:gd name="connsiteY9" fmla="*/ 1943514 h 1943514"/>
              <a:gd name="connsiteX10" fmla="*/ 0 w 4527104"/>
              <a:gd name="connsiteY10" fmla="*/ 1935545 h 1943514"/>
              <a:gd name="connsiteX11" fmla="*/ 0 w 4527104"/>
              <a:gd name="connsiteY11" fmla="*/ 71054 h 1943514"/>
              <a:gd name="connsiteX12" fmla="*/ 71054 w 4527104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481998 w 4524067"/>
              <a:gd name="connsiteY4" fmla="*/ 1606550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481998 w 4524067"/>
              <a:gd name="connsiteY4" fmla="*/ 1606550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481998 w 4524067"/>
              <a:gd name="connsiteY4" fmla="*/ 1606550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458185 w 4524067"/>
              <a:gd name="connsiteY4" fmla="*/ 1608931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16062 h 1943514"/>
              <a:gd name="connsiteX4" fmla="*/ 4458185 w 4524067"/>
              <a:gd name="connsiteY4" fmla="*/ 1608931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16062 h 1943514"/>
              <a:gd name="connsiteX4" fmla="*/ 4458185 w 4524067"/>
              <a:gd name="connsiteY4" fmla="*/ 1608931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16062 h 1943514"/>
              <a:gd name="connsiteX4" fmla="*/ 4458185 w 4524067"/>
              <a:gd name="connsiteY4" fmla="*/ 1608931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24067" h="1943514">
                <a:moveTo>
                  <a:pt x="71054" y="0"/>
                </a:moveTo>
                <a:lnTo>
                  <a:pt x="4453013" y="0"/>
                </a:lnTo>
                <a:cubicBezTo>
                  <a:pt x="4492255" y="0"/>
                  <a:pt x="4524067" y="31812"/>
                  <a:pt x="4524067" y="71054"/>
                </a:cubicBezTo>
                <a:cubicBezTo>
                  <a:pt x="4523538" y="552723"/>
                  <a:pt x="4522346" y="1479221"/>
                  <a:pt x="4522480" y="1516062"/>
                </a:cubicBezTo>
                <a:cubicBezTo>
                  <a:pt x="4522614" y="1552903"/>
                  <a:pt x="4525654" y="1606535"/>
                  <a:pt x="4458185" y="1608931"/>
                </a:cubicBezTo>
                <a:cubicBezTo>
                  <a:pt x="4390716" y="1611327"/>
                  <a:pt x="1735623" y="1605818"/>
                  <a:pt x="374342" y="1604261"/>
                </a:cubicBezTo>
                <a:lnTo>
                  <a:pt x="374342" y="1604495"/>
                </a:lnTo>
                <a:lnTo>
                  <a:pt x="372031" y="1604262"/>
                </a:lnTo>
                <a:cubicBezTo>
                  <a:pt x="192246" y="1604262"/>
                  <a:pt x="42246" y="1731789"/>
                  <a:pt x="7555" y="1901319"/>
                </a:cubicBezTo>
                <a:lnTo>
                  <a:pt x="3301" y="1943514"/>
                </a:lnTo>
                <a:lnTo>
                  <a:pt x="0" y="1935545"/>
                </a:lnTo>
                <a:lnTo>
                  <a:pt x="0" y="71054"/>
                </a:lnTo>
                <a:cubicBezTo>
                  <a:pt x="0" y="31812"/>
                  <a:pt x="31812" y="0"/>
                  <a:pt x="71054" y="0"/>
                </a:cubicBezTo>
                <a:close/>
              </a:path>
            </a:pathLst>
          </a:custGeom>
          <a:solidFill>
            <a:schemeClr val="bg2">
              <a:alpha val="85000"/>
            </a:schemeClr>
          </a:solidFill>
        </p:spPr>
        <p:txBody>
          <a:bodyPr wrap="square" lIns="360000" tIns="144000" rIns="360000" bIns="180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b="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2400" b="0">
                <a:solidFill>
                  <a:schemeClr val="bg1"/>
                </a:solidFill>
              </a:defRPr>
            </a:lvl5pPr>
            <a:lvl9pPr>
              <a:defRPr sz="3600">
                <a:solidFill>
                  <a:schemeClr val="bg1"/>
                </a:solidFill>
              </a:defRPr>
            </a:lvl9pPr>
          </a:lstStyle>
          <a:p>
            <a:pPr lvl="0"/>
            <a:r>
              <a:rPr lang="nl-NL" noProof="0"/>
              <a:t>Klik om tekst in te 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5843EA3-8D9E-4442-9E97-1352961F62DC}"/>
              </a:ext>
            </a:extLst>
          </p:cNvPr>
          <p:cNvSpPr>
            <a:spLocks noGrp="1"/>
          </p:cNvSpPr>
          <p:nvPr userDrawn="1">
            <p:ph type="body" sz="quarter" idx="44" hasCustomPrompt="1"/>
          </p:nvPr>
        </p:nvSpPr>
        <p:spPr>
          <a:xfrm>
            <a:off x="1112838" y="6047906"/>
            <a:ext cx="4151353" cy="205228"/>
          </a:xfrm>
        </p:spPr>
        <p:txBody>
          <a:bodyPr/>
          <a:lstStyle>
            <a:lvl1pPr marL="0" indent="0">
              <a:buFontTx/>
              <a:buNone/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nl-NL"/>
              <a:t>Naam   l   Afdeling   l   Datum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872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25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hoekje 8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-1587" y="1467111"/>
            <a:ext cx="12192002" cy="5390890"/>
          </a:xfrm>
          <a:solidFill>
            <a:schemeClr val="bg1">
              <a:lumMod val="95000"/>
            </a:schemeClr>
          </a:solidFill>
        </p:spPr>
        <p:txBody>
          <a:bodyPr tIns="1044000"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17" name="Tijdelijke aanduiding voor tekst 14">
            <a:extLst>
              <a:ext uri="{FF2B5EF4-FFF2-40B4-BE49-F238E27FC236}">
                <a16:creationId xmlns:a16="http://schemas.microsoft.com/office/drawing/2014/main" id="{A6BF4B27-7FC5-4896-80CE-3BA6119B8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6" name="Tijdelijke aanduiding voor tekst 3">
            <a:extLst>
              <a:ext uri="{FF2B5EF4-FFF2-40B4-BE49-F238E27FC236}">
                <a16:creationId xmlns:a16="http://schemas.microsoft.com/office/drawing/2014/main" id="{3A586398-8104-4AD7-A024-8ECF8764CDF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34234" y="2026922"/>
            <a:ext cx="434972" cy="433391"/>
          </a:xfrm>
          <a:custGeom>
            <a:avLst/>
            <a:gdLst>
              <a:gd name="connsiteX0" fmla="*/ 0 w 1174750"/>
              <a:gd name="connsiteY0" fmla="*/ 0 h 923925"/>
              <a:gd name="connsiteX1" fmla="*/ 1174750 w 1174750"/>
              <a:gd name="connsiteY1" fmla="*/ 0 h 923925"/>
              <a:gd name="connsiteX2" fmla="*/ 1174750 w 1174750"/>
              <a:gd name="connsiteY2" fmla="*/ 923925 h 923925"/>
              <a:gd name="connsiteX3" fmla="*/ 0 w 1174750"/>
              <a:gd name="connsiteY3" fmla="*/ 923925 h 923925"/>
              <a:gd name="connsiteX4" fmla="*/ 0 w 1174750"/>
              <a:gd name="connsiteY4" fmla="*/ 0 h 923925"/>
              <a:gd name="connsiteX0" fmla="*/ 1174750 w 1266190"/>
              <a:gd name="connsiteY0" fmla="*/ 923925 h 1015365"/>
              <a:gd name="connsiteX1" fmla="*/ 0 w 1266190"/>
              <a:gd name="connsiteY1" fmla="*/ 923925 h 1015365"/>
              <a:gd name="connsiteX2" fmla="*/ 0 w 1266190"/>
              <a:gd name="connsiteY2" fmla="*/ 0 h 1015365"/>
              <a:gd name="connsiteX3" fmla="*/ 1174750 w 1266190"/>
              <a:gd name="connsiteY3" fmla="*/ 0 h 1015365"/>
              <a:gd name="connsiteX4" fmla="*/ 1266190 w 1266190"/>
              <a:gd name="connsiteY4" fmla="*/ 1015365 h 1015365"/>
              <a:gd name="connsiteX0" fmla="*/ 1174750 w 1174750"/>
              <a:gd name="connsiteY0" fmla="*/ 923925 h 923925"/>
              <a:gd name="connsiteX1" fmla="*/ 0 w 1174750"/>
              <a:gd name="connsiteY1" fmla="*/ 923925 h 923925"/>
              <a:gd name="connsiteX2" fmla="*/ 0 w 1174750"/>
              <a:gd name="connsiteY2" fmla="*/ 0 h 923925"/>
              <a:gd name="connsiteX3" fmla="*/ 1174750 w 1174750"/>
              <a:gd name="connsiteY3" fmla="*/ 0 h 923925"/>
              <a:gd name="connsiteX0" fmla="*/ 0 w 1174750"/>
              <a:gd name="connsiteY0" fmla="*/ 923925 h 923925"/>
              <a:gd name="connsiteX1" fmla="*/ 0 w 1174750"/>
              <a:gd name="connsiteY1" fmla="*/ 0 h 923925"/>
              <a:gd name="connsiteX2" fmla="*/ 1174750 w 1174750"/>
              <a:gd name="connsiteY2" fmla="*/ 0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4750" h="923925">
                <a:moveTo>
                  <a:pt x="0" y="923925"/>
                </a:moveTo>
                <a:lnTo>
                  <a:pt x="0" y="0"/>
                </a:lnTo>
                <a:lnTo>
                  <a:pt x="1174750" y="0"/>
                </a:lnTo>
              </a:path>
            </a:pathLst>
          </a:custGeom>
          <a:ln w="1905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nl-NL" noProof="0"/>
          </a:p>
        </p:txBody>
      </p:sp>
      <p:sp>
        <p:nvSpPr>
          <p:cNvPr id="27" name="Tijdelijke aanduiding voor tekst 4">
            <a:extLst>
              <a:ext uri="{FF2B5EF4-FFF2-40B4-BE49-F238E27FC236}">
                <a16:creationId xmlns:a16="http://schemas.microsoft.com/office/drawing/2014/main" id="{F6F978E4-0108-406E-AB96-5F885709DC6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3914" y="2019301"/>
            <a:ext cx="4700586" cy="1765300"/>
          </a:xfrm>
          <a:noFill/>
        </p:spPr>
        <p:txBody>
          <a:bodyPr lIns="360000" tIns="288000" rIns="360000" bIns="360000"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400" b="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noProof="0"/>
              <a:t>Klik om tekst in te voegen</a:t>
            </a:r>
          </a:p>
        </p:txBody>
      </p:sp>
      <p:sp>
        <p:nvSpPr>
          <p:cNvPr id="32" name="Tijdelijke aanduiding voor tekst 5">
            <a:extLst>
              <a:ext uri="{FF2B5EF4-FFF2-40B4-BE49-F238E27FC236}">
                <a16:creationId xmlns:a16="http://schemas.microsoft.com/office/drawing/2014/main" id="{E42E3748-C94C-4A0F-BA64-33E6792422C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083969" y="3340101"/>
            <a:ext cx="431007" cy="441326"/>
          </a:xfrm>
          <a:custGeom>
            <a:avLst/>
            <a:gdLst>
              <a:gd name="connsiteX0" fmla="*/ 0 w 1014412"/>
              <a:gd name="connsiteY0" fmla="*/ 196584 h 908050"/>
              <a:gd name="connsiteX1" fmla="*/ 196584 w 1014412"/>
              <a:gd name="connsiteY1" fmla="*/ 0 h 908050"/>
              <a:gd name="connsiteX2" fmla="*/ 817828 w 1014412"/>
              <a:gd name="connsiteY2" fmla="*/ 0 h 908050"/>
              <a:gd name="connsiteX3" fmla="*/ 1014412 w 1014412"/>
              <a:gd name="connsiteY3" fmla="*/ 196584 h 908050"/>
              <a:gd name="connsiteX4" fmla="*/ 1014412 w 1014412"/>
              <a:gd name="connsiteY4" fmla="*/ 711466 h 908050"/>
              <a:gd name="connsiteX5" fmla="*/ 817828 w 1014412"/>
              <a:gd name="connsiteY5" fmla="*/ 908050 h 908050"/>
              <a:gd name="connsiteX6" fmla="*/ 196584 w 1014412"/>
              <a:gd name="connsiteY6" fmla="*/ 908050 h 908050"/>
              <a:gd name="connsiteX7" fmla="*/ 0 w 1014412"/>
              <a:gd name="connsiteY7" fmla="*/ 711466 h 908050"/>
              <a:gd name="connsiteX8" fmla="*/ 0 w 1014412"/>
              <a:gd name="connsiteY8" fmla="*/ 196584 h 908050"/>
              <a:gd name="connsiteX0" fmla="*/ 1014412 w 1105852"/>
              <a:gd name="connsiteY0" fmla="*/ 196584 h 908050"/>
              <a:gd name="connsiteX1" fmla="*/ 1014412 w 1105852"/>
              <a:gd name="connsiteY1" fmla="*/ 711466 h 908050"/>
              <a:gd name="connsiteX2" fmla="*/ 817828 w 1105852"/>
              <a:gd name="connsiteY2" fmla="*/ 908050 h 908050"/>
              <a:gd name="connsiteX3" fmla="*/ 196584 w 1105852"/>
              <a:gd name="connsiteY3" fmla="*/ 908050 h 908050"/>
              <a:gd name="connsiteX4" fmla="*/ 0 w 1105852"/>
              <a:gd name="connsiteY4" fmla="*/ 711466 h 908050"/>
              <a:gd name="connsiteX5" fmla="*/ 0 w 1105852"/>
              <a:gd name="connsiteY5" fmla="*/ 196584 h 908050"/>
              <a:gd name="connsiteX6" fmla="*/ 196584 w 1105852"/>
              <a:gd name="connsiteY6" fmla="*/ 0 h 908050"/>
              <a:gd name="connsiteX7" fmla="*/ 817828 w 1105852"/>
              <a:gd name="connsiteY7" fmla="*/ 0 h 908050"/>
              <a:gd name="connsiteX8" fmla="*/ 1105852 w 1105852"/>
              <a:gd name="connsiteY8" fmla="*/ 288024 h 908050"/>
              <a:gd name="connsiteX0" fmla="*/ 1014412 w 1014412"/>
              <a:gd name="connsiteY0" fmla="*/ 196584 h 908050"/>
              <a:gd name="connsiteX1" fmla="*/ 1014412 w 1014412"/>
              <a:gd name="connsiteY1" fmla="*/ 711466 h 908050"/>
              <a:gd name="connsiteX2" fmla="*/ 817828 w 1014412"/>
              <a:gd name="connsiteY2" fmla="*/ 908050 h 908050"/>
              <a:gd name="connsiteX3" fmla="*/ 196584 w 1014412"/>
              <a:gd name="connsiteY3" fmla="*/ 908050 h 908050"/>
              <a:gd name="connsiteX4" fmla="*/ 0 w 1014412"/>
              <a:gd name="connsiteY4" fmla="*/ 711466 h 908050"/>
              <a:gd name="connsiteX5" fmla="*/ 0 w 1014412"/>
              <a:gd name="connsiteY5" fmla="*/ 196584 h 908050"/>
              <a:gd name="connsiteX6" fmla="*/ 196584 w 1014412"/>
              <a:gd name="connsiteY6" fmla="*/ 0 h 908050"/>
              <a:gd name="connsiteX7" fmla="*/ 817828 w 1014412"/>
              <a:gd name="connsiteY7" fmla="*/ 0 h 908050"/>
              <a:gd name="connsiteX0" fmla="*/ 1014412 w 1014412"/>
              <a:gd name="connsiteY0" fmla="*/ 196584 h 908050"/>
              <a:gd name="connsiteX1" fmla="*/ 1014412 w 1014412"/>
              <a:gd name="connsiteY1" fmla="*/ 711466 h 908050"/>
              <a:gd name="connsiteX2" fmla="*/ 817828 w 1014412"/>
              <a:gd name="connsiteY2" fmla="*/ 908050 h 908050"/>
              <a:gd name="connsiteX3" fmla="*/ 196584 w 1014412"/>
              <a:gd name="connsiteY3" fmla="*/ 908050 h 908050"/>
              <a:gd name="connsiteX4" fmla="*/ 0 w 1014412"/>
              <a:gd name="connsiteY4" fmla="*/ 711466 h 908050"/>
              <a:gd name="connsiteX5" fmla="*/ 0 w 1014412"/>
              <a:gd name="connsiteY5" fmla="*/ 196584 h 908050"/>
              <a:gd name="connsiteX6" fmla="*/ 196584 w 1014412"/>
              <a:gd name="connsiteY6" fmla="*/ 0 h 908050"/>
              <a:gd name="connsiteX0" fmla="*/ 1014412 w 1014412"/>
              <a:gd name="connsiteY0" fmla="*/ 0 h 711466"/>
              <a:gd name="connsiteX1" fmla="*/ 1014412 w 1014412"/>
              <a:gd name="connsiteY1" fmla="*/ 514882 h 711466"/>
              <a:gd name="connsiteX2" fmla="*/ 817828 w 1014412"/>
              <a:gd name="connsiteY2" fmla="*/ 711466 h 711466"/>
              <a:gd name="connsiteX3" fmla="*/ 196584 w 1014412"/>
              <a:gd name="connsiteY3" fmla="*/ 711466 h 711466"/>
              <a:gd name="connsiteX4" fmla="*/ 0 w 1014412"/>
              <a:gd name="connsiteY4" fmla="*/ 514882 h 711466"/>
              <a:gd name="connsiteX5" fmla="*/ 0 w 1014412"/>
              <a:gd name="connsiteY5" fmla="*/ 0 h 711466"/>
              <a:gd name="connsiteX0" fmla="*/ 1014412 w 1014412"/>
              <a:gd name="connsiteY0" fmla="*/ 0 h 711466"/>
              <a:gd name="connsiteX1" fmla="*/ 1014412 w 1014412"/>
              <a:gd name="connsiteY1" fmla="*/ 514882 h 711466"/>
              <a:gd name="connsiteX2" fmla="*/ 817828 w 1014412"/>
              <a:gd name="connsiteY2" fmla="*/ 711466 h 711466"/>
              <a:gd name="connsiteX3" fmla="*/ 196584 w 1014412"/>
              <a:gd name="connsiteY3" fmla="*/ 711466 h 711466"/>
              <a:gd name="connsiteX4" fmla="*/ 0 w 1014412"/>
              <a:gd name="connsiteY4" fmla="*/ 514882 h 711466"/>
              <a:gd name="connsiteX0" fmla="*/ 817828 w 817828"/>
              <a:gd name="connsiteY0" fmla="*/ 0 h 711466"/>
              <a:gd name="connsiteX1" fmla="*/ 817828 w 817828"/>
              <a:gd name="connsiteY1" fmla="*/ 514882 h 711466"/>
              <a:gd name="connsiteX2" fmla="*/ 621244 w 817828"/>
              <a:gd name="connsiteY2" fmla="*/ 711466 h 711466"/>
              <a:gd name="connsiteX3" fmla="*/ 0 w 817828"/>
              <a:gd name="connsiteY3" fmla="*/ 711466 h 711466"/>
              <a:gd name="connsiteX0" fmla="*/ 817828 w 817828"/>
              <a:gd name="connsiteY0" fmla="*/ 0 h 711466"/>
              <a:gd name="connsiteX1" fmla="*/ 815446 w 817828"/>
              <a:gd name="connsiteY1" fmla="*/ 270140 h 711466"/>
              <a:gd name="connsiteX2" fmla="*/ 817828 w 817828"/>
              <a:gd name="connsiteY2" fmla="*/ 514882 h 711466"/>
              <a:gd name="connsiteX3" fmla="*/ 621244 w 817828"/>
              <a:gd name="connsiteY3" fmla="*/ 711466 h 711466"/>
              <a:gd name="connsiteX4" fmla="*/ 0 w 817828"/>
              <a:gd name="connsiteY4" fmla="*/ 711466 h 711466"/>
              <a:gd name="connsiteX0" fmla="*/ 817828 w 817828"/>
              <a:gd name="connsiteY0" fmla="*/ 0 h 711466"/>
              <a:gd name="connsiteX1" fmla="*/ 815446 w 817828"/>
              <a:gd name="connsiteY1" fmla="*/ 270140 h 711466"/>
              <a:gd name="connsiteX2" fmla="*/ 817828 w 817828"/>
              <a:gd name="connsiteY2" fmla="*/ 514882 h 711466"/>
              <a:gd name="connsiteX3" fmla="*/ 621244 w 817828"/>
              <a:gd name="connsiteY3" fmla="*/ 711466 h 711466"/>
              <a:gd name="connsiteX4" fmla="*/ 386821 w 817828"/>
              <a:gd name="connsiteY4" fmla="*/ 708290 h 711466"/>
              <a:gd name="connsiteX5" fmla="*/ 0 w 817828"/>
              <a:gd name="connsiteY5" fmla="*/ 711466 h 711466"/>
              <a:gd name="connsiteX0" fmla="*/ 431007 w 431007"/>
              <a:gd name="connsiteY0" fmla="*/ 0 h 711466"/>
              <a:gd name="connsiteX1" fmla="*/ 428625 w 431007"/>
              <a:gd name="connsiteY1" fmla="*/ 270140 h 711466"/>
              <a:gd name="connsiteX2" fmla="*/ 431007 w 431007"/>
              <a:gd name="connsiteY2" fmla="*/ 514882 h 711466"/>
              <a:gd name="connsiteX3" fmla="*/ 234423 w 431007"/>
              <a:gd name="connsiteY3" fmla="*/ 711466 h 711466"/>
              <a:gd name="connsiteX4" fmla="*/ 0 w 431007"/>
              <a:gd name="connsiteY4" fmla="*/ 708290 h 711466"/>
              <a:gd name="connsiteX0" fmla="*/ 428625 w 431007"/>
              <a:gd name="connsiteY0" fmla="*/ 0 h 441326"/>
              <a:gd name="connsiteX1" fmla="*/ 431007 w 431007"/>
              <a:gd name="connsiteY1" fmla="*/ 244742 h 441326"/>
              <a:gd name="connsiteX2" fmla="*/ 234423 w 431007"/>
              <a:gd name="connsiteY2" fmla="*/ 441326 h 441326"/>
              <a:gd name="connsiteX3" fmla="*/ 0 w 431007"/>
              <a:gd name="connsiteY3" fmla="*/ 438150 h 441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007" h="441326">
                <a:moveTo>
                  <a:pt x="428625" y="0"/>
                </a:moveTo>
                <a:lnTo>
                  <a:pt x="431007" y="244742"/>
                </a:lnTo>
                <a:cubicBezTo>
                  <a:pt x="431007" y="353312"/>
                  <a:pt x="342993" y="441326"/>
                  <a:pt x="234423" y="441326"/>
                </a:cubicBezTo>
                <a:lnTo>
                  <a:pt x="0" y="438150"/>
                </a:lnTo>
              </a:path>
            </a:pathLst>
          </a:custGeom>
          <a:noFill/>
          <a:ln w="158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endParaRPr lang="nl-NL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095680-E2A1-9C17-B535-C413A51876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3" y="396982"/>
            <a:ext cx="9231764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144" name="Picture 143" descr="Logo&#10;&#10;Description automatically generated">
            <a:extLst>
              <a:ext uri="{FF2B5EF4-FFF2-40B4-BE49-F238E27FC236}">
                <a16:creationId xmlns:a16="http://schemas.microsoft.com/office/drawing/2014/main" id="{EFE9E9DF-0474-5C12-1C3E-2B7920DBC6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4F872E-7965-A8A6-A2E7-94E4FB0FE246}"/>
              </a:ext>
            </a:extLst>
          </p:cNvPr>
          <p:cNvSpPr>
            <a:spLocks noGrp="1"/>
          </p:cNvSpPr>
          <p:nvPr>
            <p:ph type="dt" sz="half" idx="3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2C3328-4E0A-4D82-90EB-1D391F67BCC5}" type="datetime1">
              <a:rPr lang="nl-NL" smtClean="0"/>
              <a:pPr/>
              <a:t>16-11-2024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D7EC7E-F31A-B09D-9B36-A8B4B274A0B3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uw voettekst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430088-70C2-0907-9802-2C49AA0F219C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482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Tekst horizontaal 50%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28701"/>
            <a:ext cx="12192000" cy="3429299"/>
          </a:xfrm>
          <a:solidFill>
            <a:schemeClr val="bg1">
              <a:lumMod val="95000"/>
            </a:schemeClr>
          </a:solidFill>
        </p:spPr>
        <p:txBody>
          <a:bodyPr tIns="1008000"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20" name="Tijdelijke aanduiding voor verticale tekst 2">
            <a:extLst>
              <a:ext uri="{FF2B5EF4-FFF2-40B4-BE49-F238E27FC236}">
                <a16:creationId xmlns:a16="http://schemas.microsoft.com/office/drawing/2014/main" id="{F8646127-FAA8-40B9-BA27-B65B55E1D214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81922" y="1462292"/>
            <a:ext cx="5602501" cy="142047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 marL="0" indent="0">
              <a:buNone/>
              <a:defRPr/>
            </a:lvl5pPr>
            <a:lvl6pPr marL="177800" indent="-177800">
              <a:buFont typeface="Arial" panose="020B0604020202020204" pitchFamily="34" charset="0"/>
              <a:buChar char="•"/>
              <a:defRPr sz="1600">
                <a:latin typeface="+mj-lt"/>
              </a:defRPr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Sub-bullet#2</a:t>
            </a:r>
          </a:p>
        </p:txBody>
      </p:sp>
      <p:sp>
        <p:nvSpPr>
          <p:cNvPr id="30" name="Tijdelijke aanduiding voor tekst 14">
            <a:extLst>
              <a:ext uri="{FF2B5EF4-FFF2-40B4-BE49-F238E27FC236}">
                <a16:creationId xmlns:a16="http://schemas.microsoft.com/office/drawing/2014/main" id="{9A64BF12-7DFA-4BAF-9073-5EB142A323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F7D751-1848-ABE9-5B9B-8D448FBC67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199867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142" name="Picture 141" descr="Logo&#10;&#10;Description automatically generated">
            <a:extLst>
              <a:ext uri="{FF2B5EF4-FFF2-40B4-BE49-F238E27FC236}">
                <a16:creationId xmlns:a16="http://schemas.microsoft.com/office/drawing/2014/main" id="{C6AAEE0C-70D1-54B5-8397-19B07C785D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AFA5A23-E2B7-4662-C4A5-66C5D6A78CD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2C3328-4E0A-4D82-90EB-1D391F67BCC5}" type="datetime1">
              <a:rPr lang="nl-NL" smtClean="0"/>
              <a:pPr/>
              <a:t>16-11-2024</a:t>
            </a:fld>
            <a:endParaRPr lang="nl-NL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3C6472D-FD99-365C-E329-AC3D938E560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uw voettekst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B912530-15B3-B38D-7B14-CBBCFF72D2B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280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Wolk 100%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-1587" y="-7145"/>
            <a:ext cx="12192002" cy="6865145"/>
          </a:xfrm>
          <a:solidFill>
            <a:schemeClr val="bg1">
              <a:lumMod val="95000"/>
            </a:schemeClr>
          </a:solidFill>
        </p:spPr>
        <p:txBody>
          <a:bodyPr tIns="1044000"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6F196782-009C-4892-9740-D47F8104AB7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836448" y="275820"/>
            <a:ext cx="1891560" cy="80066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endParaRPr lang="nl-NL" noProof="0"/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D78D1FB9-F46F-4739-84B5-17E9644E5150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04471" y="1504043"/>
            <a:ext cx="4524067" cy="1943514"/>
          </a:xfrm>
          <a:custGeom>
            <a:avLst/>
            <a:gdLst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4067 w 4524067"/>
              <a:gd name="connsiteY3" fmla="*/ 1604261 h 1943514"/>
              <a:gd name="connsiteX4" fmla="*/ 374342 w 4524067"/>
              <a:gd name="connsiteY4" fmla="*/ 1604261 h 1943514"/>
              <a:gd name="connsiteX5" fmla="*/ 374342 w 4524067"/>
              <a:gd name="connsiteY5" fmla="*/ 1604495 h 1943514"/>
              <a:gd name="connsiteX6" fmla="*/ 372031 w 4524067"/>
              <a:gd name="connsiteY6" fmla="*/ 1604262 h 1943514"/>
              <a:gd name="connsiteX7" fmla="*/ 7555 w 4524067"/>
              <a:gd name="connsiteY7" fmla="*/ 1901319 h 1943514"/>
              <a:gd name="connsiteX8" fmla="*/ 3301 w 4524067"/>
              <a:gd name="connsiteY8" fmla="*/ 1943514 h 1943514"/>
              <a:gd name="connsiteX9" fmla="*/ 0 w 4524067"/>
              <a:gd name="connsiteY9" fmla="*/ 1935545 h 1943514"/>
              <a:gd name="connsiteX10" fmla="*/ 0 w 4524067"/>
              <a:gd name="connsiteY10" fmla="*/ 71054 h 1943514"/>
              <a:gd name="connsiteX11" fmla="*/ 71054 w 4524067"/>
              <a:gd name="connsiteY11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524067 w 4524067"/>
              <a:gd name="connsiteY4" fmla="*/ 1604261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524067 w 4524067"/>
              <a:gd name="connsiteY4" fmla="*/ 1604261 h 1943514"/>
              <a:gd name="connsiteX5" fmla="*/ 4481998 w 4524067"/>
              <a:gd name="connsiteY5" fmla="*/ 1606550 h 1943514"/>
              <a:gd name="connsiteX6" fmla="*/ 374342 w 4524067"/>
              <a:gd name="connsiteY6" fmla="*/ 1604261 h 1943514"/>
              <a:gd name="connsiteX7" fmla="*/ 374342 w 4524067"/>
              <a:gd name="connsiteY7" fmla="*/ 1604495 h 1943514"/>
              <a:gd name="connsiteX8" fmla="*/ 372031 w 4524067"/>
              <a:gd name="connsiteY8" fmla="*/ 1604262 h 1943514"/>
              <a:gd name="connsiteX9" fmla="*/ 7555 w 4524067"/>
              <a:gd name="connsiteY9" fmla="*/ 1901319 h 1943514"/>
              <a:gd name="connsiteX10" fmla="*/ 3301 w 4524067"/>
              <a:gd name="connsiteY10" fmla="*/ 1943514 h 1943514"/>
              <a:gd name="connsiteX11" fmla="*/ 0 w 4524067"/>
              <a:gd name="connsiteY11" fmla="*/ 1935545 h 1943514"/>
              <a:gd name="connsiteX12" fmla="*/ 0 w 4524067"/>
              <a:gd name="connsiteY12" fmla="*/ 71054 h 1943514"/>
              <a:gd name="connsiteX13" fmla="*/ 71054 w 4524067"/>
              <a:gd name="connsiteY13" fmla="*/ 0 h 1943514"/>
              <a:gd name="connsiteX0" fmla="*/ 71054 w 4799095"/>
              <a:gd name="connsiteY0" fmla="*/ 0 h 1943514"/>
              <a:gd name="connsiteX1" fmla="*/ 4453013 w 4799095"/>
              <a:gd name="connsiteY1" fmla="*/ 0 h 1943514"/>
              <a:gd name="connsiteX2" fmla="*/ 4524067 w 4799095"/>
              <a:gd name="connsiteY2" fmla="*/ 71054 h 1943514"/>
              <a:gd name="connsiteX3" fmla="*/ 4522480 w 4799095"/>
              <a:gd name="connsiteY3" fmla="*/ 1547019 h 1943514"/>
              <a:gd name="connsiteX4" fmla="*/ 4524067 w 4799095"/>
              <a:gd name="connsiteY4" fmla="*/ 1604261 h 1943514"/>
              <a:gd name="connsiteX5" fmla="*/ 4481998 w 4799095"/>
              <a:gd name="connsiteY5" fmla="*/ 1606550 h 1943514"/>
              <a:gd name="connsiteX6" fmla="*/ 374342 w 4799095"/>
              <a:gd name="connsiteY6" fmla="*/ 1604261 h 1943514"/>
              <a:gd name="connsiteX7" fmla="*/ 374342 w 4799095"/>
              <a:gd name="connsiteY7" fmla="*/ 1604495 h 1943514"/>
              <a:gd name="connsiteX8" fmla="*/ 372031 w 4799095"/>
              <a:gd name="connsiteY8" fmla="*/ 1604262 h 1943514"/>
              <a:gd name="connsiteX9" fmla="*/ 7555 w 4799095"/>
              <a:gd name="connsiteY9" fmla="*/ 1901319 h 1943514"/>
              <a:gd name="connsiteX10" fmla="*/ 3301 w 4799095"/>
              <a:gd name="connsiteY10" fmla="*/ 1943514 h 1943514"/>
              <a:gd name="connsiteX11" fmla="*/ 0 w 4799095"/>
              <a:gd name="connsiteY11" fmla="*/ 1935545 h 1943514"/>
              <a:gd name="connsiteX12" fmla="*/ 0 w 4799095"/>
              <a:gd name="connsiteY12" fmla="*/ 71054 h 1943514"/>
              <a:gd name="connsiteX13" fmla="*/ 71054 w 4799095"/>
              <a:gd name="connsiteY13" fmla="*/ 0 h 1943514"/>
              <a:gd name="connsiteX0" fmla="*/ 71054 w 4798479"/>
              <a:gd name="connsiteY0" fmla="*/ 0 h 1943514"/>
              <a:gd name="connsiteX1" fmla="*/ 4453013 w 4798479"/>
              <a:gd name="connsiteY1" fmla="*/ 0 h 1943514"/>
              <a:gd name="connsiteX2" fmla="*/ 4524067 w 4798479"/>
              <a:gd name="connsiteY2" fmla="*/ 71054 h 1943514"/>
              <a:gd name="connsiteX3" fmla="*/ 4522480 w 4798479"/>
              <a:gd name="connsiteY3" fmla="*/ 1547019 h 1943514"/>
              <a:gd name="connsiteX4" fmla="*/ 4481998 w 4798479"/>
              <a:gd name="connsiteY4" fmla="*/ 1606550 h 1943514"/>
              <a:gd name="connsiteX5" fmla="*/ 374342 w 4798479"/>
              <a:gd name="connsiteY5" fmla="*/ 1604261 h 1943514"/>
              <a:gd name="connsiteX6" fmla="*/ 374342 w 4798479"/>
              <a:gd name="connsiteY6" fmla="*/ 1604495 h 1943514"/>
              <a:gd name="connsiteX7" fmla="*/ 372031 w 4798479"/>
              <a:gd name="connsiteY7" fmla="*/ 1604262 h 1943514"/>
              <a:gd name="connsiteX8" fmla="*/ 7555 w 4798479"/>
              <a:gd name="connsiteY8" fmla="*/ 1901319 h 1943514"/>
              <a:gd name="connsiteX9" fmla="*/ 3301 w 4798479"/>
              <a:gd name="connsiteY9" fmla="*/ 1943514 h 1943514"/>
              <a:gd name="connsiteX10" fmla="*/ 0 w 4798479"/>
              <a:gd name="connsiteY10" fmla="*/ 1935545 h 1943514"/>
              <a:gd name="connsiteX11" fmla="*/ 0 w 4798479"/>
              <a:gd name="connsiteY11" fmla="*/ 71054 h 1943514"/>
              <a:gd name="connsiteX12" fmla="*/ 71054 w 4798479"/>
              <a:gd name="connsiteY12" fmla="*/ 0 h 1943514"/>
              <a:gd name="connsiteX0" fmla="*/ 71054 w 4801282"/>
              <a:gd name="connsiteY0" fmla="*/ 0 h 1943514"/>
              <a:gd name="connsiteX1" fmla="*/ 4453013 w 4801282"/>
              <a:gd name="connsiteY1" fmla="*/ 0 h 1943514"/>
              <a:gd name="connsiteX2" fmla="*/ 4524067 w 4801282"/>
              <a:gd name="connsiteY2" fmla="*/ 71054 h 1943514"/>
              <a:gd name="connsiteX3" fmla="*/ 4522480 w 4801282"/>
              <a:gd name="connsiteY3" fmla="*/ 1547019 h 1943514"/>
              <a:gd name="connsiteX4" fmla="*/ 4481998 w 4801282"/>
              <a:gd name="connsiteY4" fmla="*/ 1606550 h 1943514"/>
              <a:gd name="connsiteX5" fmla="*/ 374342 w 4801282"/>
              <a:gd name="connsiteY5" fmla="*/ 1604261 h 1943514"/>
              <a:gd name="connsiteX6" fmla="*/ 374342 w 4801282"/>
              <a:gd name="connsiteY6" fmla="*/ 1604495 h 1943514"/>
              <a:gd name="connsiteX7" fmla="*/ 372031 w 4801282"/>
              <a:gd name="connsiteY7" fmla="*/ 1604262 h 1943514"/>
              <a:gd name="connsiteX8" fmla="*/ 7555 w 4801282"/>
              <a:gd name="connsiteY8" fmla="*/ 1901319 h 1943514"/>
              <a:gd name="connsiteX9" fmla="*/ 3301 w 4801282"/>
              <a:gd name="connsiteY9" fmla="*/ 1943514 h 1943514"/>
              <a:gd name="connsiteX10" fmla="*/ 0 w 4801282"/>
              <a:gd name="connsiteY10" fmla="*/ 1935545 h 1943514"/>
              <a:gd name="connsiteX11" fmla="*/ 0 w 4801282"/>
              <a:gd name="connsiteY11" fmla="*/ 71054 h 1943514"/>
              <a:gd name="connsiteX12" fmla="*/ 71054 w 4801282"/>
              <a:gd name="connsiteY12" fmla="*/ 0 h 1943514"/>
              <a:gd name="connsiteX0" fmla="*/ 71054 w 4527104"/>
              <a:gd name="connsiteY0" fmla="*/ 0 h 1943514"/>
              <a:gd name="connsiteX1" fmla="*/ 4453013 w 4527104"/>
              <a:gd name="connsiteY1" fmla="*/ 0 h 1943514"/>
              <a:gd name="connsiteX2" fmla="*/ 4524067 w 4527104"/>
              <a:gd name="connsiteY2" fmla="*/ 71054 h 1943514"/>
              <a:gd name="connsiteX3" fmla="*/ 4522480 w 4527104"/>
              <a:gd name="connsiteY3" fmla="*/ 1547019 h 1943514"/>
              <a:gd name="connsiteX4" fmla="*/ 4481998 w 4527104"/>
              <a:gd name="connsiteY4" fmla="*/ 1606550 h 1943514"/>
              <a:gd name="connsiteX5" fmla="*/ 374342 w 4527104"/>
              <a:gd name="connsiteY5" fmla="*/ 1604261 h 1943514"/>
              <a:gd name="connsiteX6" fmla="*/ 374342 w 4527104"/>
              <a:gd name="connsiteY6" fmla="*/ 1604495 h 1943514"/>
              <a:gd name="connsiteX7" fmla="*/ 372031 w 4527104"/>
              <a:gd name="connsiteY7" fmla="*/ 1604262 h 1943514"/>
              <a:gd name="connsiteX8" fmla="*/ 7555 w 4527104"/>
              <a:gd name="connsiteY8" fmla="*/ 1901319 h 1943514"/>
              <a:gd name="connsiteX9" fmla="*/ 3301 w 4527104"/>
              <a:gd name="connsiteY9" fmla="*/ 1943514 h 1943514"/>
              <a:gd name="connsiteX10" fmla="*/ 0 w 4527104"/>
              <a:gd name="connsiteY10" fmla="*/ 1935545 h 1943514"/>
              <a:gd name="connsiteX11" fmla="*/ 0 w 4527104"/>
              <a:gd name="connsiteY11" fmla="*/ 71054 h 1943514"/>
              <a:gd name="connsiteX12" fmla="*/ 71054 w 4527104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481998 w 4524067"/>
              <a:gd name="connsiteY4" fmla="*/ 1606550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481998 w 4524067"/>
              <a:gd name="connsiteY4" fmla="*/ 1606550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481998 w 4524067"/>
              <a:gd name="connsiteY4" fmla="*/ 1606550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47019 h 1943514"/>
              <a:gd name="connsiteX4" fmla="*/ 4458185 w 4524067"/>
              <a:gd name="connsiteY4" fmla="*/ 1608931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16062 h 1943514"/>
              <a:gd name="connsiteX4" fmla="*/ 4458185 w 4524067"/>
              <a:gd name="connsiteY4" fmla="*/ 1608931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16062 h 1943514"/>
              <a:gd name="connsiteX4" fmla="*/ 4458185 w 4524067"/>
              <a:gd name="connsiteY4" fmla="*/ 1608931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  <a:gd name="connsiteX0" fmla="*/ 71054 w 4524067"/>
              <a:gd name="connsiteY0" fmla="*/ 0 h 1943514"/>
              <a:gd name="connsiteX1" fmla="*/ 4453013 w 4524067"/>
              <a:gd name="connsiteY1" fmla="*/ 0 h 1943514"/>
              <a:gd name="connsiteX2" fmla="*/ 4524067 w 4524067"/>
              <a:gd name="connsiteY2" fmla="*/ 71054 h 1943514"/>
              <a:gd name="connsiteX3" fmla="*/ 4522480 w 4524067"/>
              <a:gd name="connsiteY3" fmla="*/ 1516062 h 1943514"/>
              <a:gd name="connsiteX4" fmla="*/ 4458185 w 4524067"/>
              <a:gd name="connsiteY4" fmla="*/ 1608931 h 1943514"/>
              <a:gd name="connsiteX5" fmla="*/ 374342 w 4524067"/>
              <a:gd name="connsiteY5" fmla="*/ 1604261 h 1943514"/>
              <a:gd name="connsiteX6" fmla="*/ 374342 w 4524067"/>
              <a:gd name="connsiteY6" fmla="*/ 1604495 h 1943514"/>
              <a:gd name="connsiteX7" fmla="*/ 372031 w 4524067"/>
              <a:gd name="connsiteY7" fmla="*/ 1604262 h 1943514"/>
              <a:gd name="connsiteX8" fmla="*/ 7555 w 4524067"/>
              <a:gd name="connsiteY8" fmla="*/ 1901319 h 1943514"/>
              <a:gd name="connsiteX9" fmla="*/ 3301 w 4524067"/>
              <a:gd name="connsiteY9" fmla="*/ 1943514 h 1943514"/>
              <a:gd name="connsiteX10" fmla="*/ 0 w 4524067"/>
              <a:gd name="connsiteY10" fmla="*/ 1935545 h 1943514"/>
              <a:gd name="connsiteX11" fmla="*/ 0 w 4524067"/>
              <a:gd name="connsiteY11" fmla="*/ 71054 h 1943514"/>
              <a:gd name="connsiteX12" fmla="*/ 71054 w 4524067"/>
              <a:gd name="connsiteY12" fmla="*/ 0 h 1943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24067" h="1943514">
                <a:moveTo>
                  <a:pt x="71054" y="0"/>
                </a:moveTo>
                <a:lnTo>
                  <a:pt x="4453013" y="0"/>
                </a:lnTo>
                <a:cubicBezTo>
                  <a:pt x="4492255" y="0"/>
                  <a:pt x="4524067" y="31812"/>
                  <a:pt x="4524067" y="71054"/>
                </a:cubicBezTo>
                <a:cubicBezTo>
                  <a:pt x="4523538" y="552723"/>
                  <a:pt x="4522346" y="1479221"/>
                  <a:pt x="4522480" y="1516062"/>
                </a:cubicBezTo>
                <a:cubicBezTo>
                  <a:pt x="4522614" y="1552903"/>
                  <a:pt x="4525654" y="1606535"/>
                  <a:pt x="4458185" y="1608931"/>
                </a:cubicBezTo>
                <a:cubicBezTo>
                  <a:pt x="4390716" y="1611327"/>
                  <a:pt x="1735623" y="1605818"/>
                  <a:pt x="374342" y="1604261"/>
                </a:cubicBezTo>
                <a:lnTo>
                  <a:pt x="374342" y="1604495"/>
                </a:lnTo>
                <a:lnTo>
                  <a:pt x="372031" y="1604262"/>
                </a:lnTo>
                <a:cubicBezTo>
                  <a:pt x="192246" y="1604262"/>
                  <a:pt x="42246" y="1731789"/>
                  <a:pt x="7555" y="1901319"/>
                </a:cubicBezTo>
                <a:lnTo>
                  <a:pt x="3301" y="1943514"/>
                </a:lnTo>
                <a:lnTo>
                  <a:pt x="0" y="1935545"/>
                </a:lnTo>
                <a:lnTo>
                  <a:pt x="0" y="71054"/>
                </a:lnTo>
                <a:cubicBezTo>
                  <a:pt x="0" y="31812"/>
                  <a:pt x="31812" y="0"/>
                  <a:pt x="71054" y="0"/>
                </a:cubicBezTo>
                <a:close/>
              </a:path>
            </a:pathLst>
          </a:custGeom>
          <a:solidFill>
            <a:schemeClr val="tx2">
              <a:alpha val="85000"/>
            </a:schemeClr>
          </a:solidFill>
        </p:spPr>
        <p:txBody>
          <a:bodyPr wrap="square" lIns="360000" tIns="180000" rIns="576000" bIns="18000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4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24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noProof="0"/>
              <a:t>Klik om tekst in te voegen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49D2B6-EADE-74FE-8F2D-177C774DBF50}"/>
              </a:ext>
            </a:extLst>
          </p:cNvPr>
          <p:cNvSpPr>
            <a:spLocks noGrp="1"/>
          </p:cNvSpPr>
          <p:nvPr>
            <p:ph type="dt" sz="half" idx="4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2C3328-4E0A-4D82-90EB-1D391F67BCC5}" type="datetime1">
              <a:rPr lang="nl-NL" smtClean="0"/>
              <a:pPr/>
              <a:t>16-11-2024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223B03-2CE6-BA8C-57B8-148B2F57C12E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uw voettekst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B4C114-094A-D4A5-7858-845E2262FB56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559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2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Balk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-1587" y="-7145"/>
            <a:ext cx="12192002" cy="6865145"/>
          </a:xfrm>
          <a:solidFill>
            <a:schemeClr val="bg1">
              <a:lumMod val="95000"/>
            </a:schemeClr>
          </a:solidFill>
        </p:spPr>
        <p:txBody>
          <a:bodyPr tIns="1440000"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13" name="Tijdelijke aanduiding voor tekst 3">
            <a:extLst>
              <a:ext uri="{FF2B5EF4-FFF2-40B4-BE49-F238E27FC236}">
                <a16:creationId xmlns:a16="http://schemas.microsoft.com/office/drawing/2014/main" id="{6F196782-009C-4892-9740-D47F8104AB7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836448" y="275820"/>
            <a:ext cx="1891560" cy="80066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endParaRPr lang="nl-NL" noProof="0"/>
          </a:p>
        </p:txBody>
      </p:sp>
      <p:sp>
        <p:nvSpPr>
          <p:cNvPr id="14" name="Tijdelijke aanduiding voor verticale tekst 2">
            <a:extLst>
              <a:ext uri="{FF2B5EF4-FFF2-40B4-BE49-F238E27FC236}">
                <a16:creationId xmlns:a16="http://schemas.microsoft.com/office/drawing/2014/main" id="{1D71B8A2-5FF8-4862-BD63-087FD3B538C2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-3172" y="1347077"/>
            <a:ext cx="12195172" cy="1458522"/>
          </a:xfrm>
          <a:solidFill>
            <a:schemeClr val="tx2">
              <a:alpha val="82000"/>
            </a:schemeClr>
          </a:solidFill>
        </p:spPr>
        <p:txBody>
          <a:bodyPr vert="horz" lIns="216000" tIns="180000" rIns="216000" bIns="180000" rtlCol="0" anchor="ctr">
            <a:normAutofit/>
          </a:bodyPr>
          <a:lstStyle>
            <a:lvl1pPr marL="0" indent="0" algn="ctr">
              <a:buFontTx/>
              <a:buNone/>
              <a:defRPr lang="en-US" sz="3600" b="0" noProof="0" dirty="0">
                <a:solidFill>
                  <a:schemeClr val="bg1"/>
                </a:solidFill>
              </a:defRPr>
            </a:lvl1pPr>
            <a:lvl2pPr>
              <a:defRPr lang="en-US" noProof="0" dirty="0">
                <a:solidFill>
                  <a:schemeClr val="bg1"/>
                </a:solidFill>
              </a:defRPr>
            </a:lvl2pPr>
            <a:lvl3pPr>
              <a:defRPr lang="en-US" noProof="0" dirty="0">
                <a:solidFill>
                  <a:schemeClr val="bg1"/>
                </a:solidFill>
              </a:defRPr>
            </a:lvl3pPr>
            <a:lvl4pPr>
              <a:defRPr lang="en-US" noProof="0" dirty="0">
                <a:solidFill>
                  <a:schemeClr val="bg1"/>
                </a:solidFill>
              </a:defRPr>
            </a:lvl4pPr>
            <a:lvl5pPr algn="ctr">
              <a:defRPr lang="en-US" sz="3600" b="0" noProof="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noProof="0"/>
              <a:t>Klik om tekst in te voegen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8CB9C2-7F66-CC3A-9000-036DB8A3E48A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2C3328-4E0A-4D82-90EB-1D391F67BCC5}" type="datetime1">
              <a:rPr lang="nl-NL" smtClean="0"/>
              <a:pPr/>
              <a:t>16-11-2024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69DBD1-B7A3-023F-1063-88D29FF33C56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uw voettekst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292168-2708-A10D-81C0-1922C42A6B99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395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2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80%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-1587" y="1467111"/>
            <a:ext cx="12192002" cy="5390890"/>
          </a:xfrm>
          <a:solidFill>
            <a:schemeClr val="bg1">
              <a:lumMod val="95000"/>
            </a:schemeClr>
          </a:solidFill>
        </p:spPr>
        <p:txBody>
          <a:bodyPr tIns="1188000"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17" name="Tijdelijke aanduiding voor tekst 14">
            <a:extLst>
              <a:ext uri="{FF2B5EF4-FFF2-40B4-BE49-F238E27FC236}">
                <a16:creationId xmlns:a16="http://schemas.microsoft.com/office/drawing/2014/main" id="{A6BF4B27-7FC5-4896-80CE-3BA6119B8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017D02-C6ED-98CC-74F8-1038461C9B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60" name="Picture 59" descr="Logo&#10;&#10;Description automatically generated">
            <a:extLst>
              <a:ext uri="{FF2B5EF4-FFF2-40B4-BE49-F238E27FC236}">
                <a16:creationId xmlns:a16="http://schemas.microsoft.com/office/drawing/2014/main" id="{CCE0661D-C701-86FD-1BDD-F05E097202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422761-21A6-F365-1564-61333D4869B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2C3328-4E0A-4D82-90EB-1D391F67BCC5}" type="datetime1">
              <a:rPr lang="nl-NL" smtClean="0"/>
              <a:pPr/>
              <a:t>16-11-2024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655921-9928-2E0C-F469-75E714154D2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uw voettekst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0313A6-1EAC-7E5A-8A63-1C56E49A773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757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tekstvlak 8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-1587" y="1467111"/>
            <a:ext cx="12192002" cy="5390890"/>
          </a:xfrm>
          <a:solidFill>
            <a:schemeClr val="bg1">
              <a:lumMod val="95000"/>
            </a:schemeClr>
          </a:solidFill>
        </p:spPr>
        <p:txBody>
          <a:bodyPr tIns="3024000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tabLst>
                <a:tab pos="9231313" algn="l"/>
              </a:tabLst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17" name="Tijdelijke aanduiding voor tekst 14">
            <a:extLst>
              <a:ext uri="{FF2B5EF4-FFF2-40B4-BE49-F238E27FC236}">
                <a16:creationId xmlns:a16="http://schemas.microsoft.com/office/drawing/2014/main" id="{A6BF4B27-7FC5-4896-80CE-3BA6119B8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5" name="Tijdelijke aanduiding voor tekst 3">
            <a:extLst>
              <a:ext uri="{FF2B5EF4-FFF2-40B4-BE49-F238E27FC236}">
                <a16:creationId xmlns:a16="http://schemas.microsoft.com/office/drawing/2014/main" id="{B1EBCF2F-E9DD-4864-A450-DD8AF487DDE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836448" y="275820"/>
            <a:ext cx="1891560" cy="80066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endParaRPr lang="nl-NL" noProof="0"/>
          </a:p>
        </p:txBody>
      </p:sp>
      <p:sp>
        <p:nvSpPr>
          <p:cNvPr id="16" name="Tijdelijke aanduiding voor tekst 5">
            <a:extLst>
              <a:ext uri="{FF2B5EF4-FFF2-40B4-BE49-F238E27FC236}">
                <a16:creationId xmlns:a16="http://schemas.microsoft.com/office/drawing/2014/main" id="{28641602-EFC5-4A31-A66E-7D18FE4BC0D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787678" y="4266860"/>
            <a:ext cx="3940330" cy="1612398"/>
          </a:xfrm>
          <a:custGeom>
            <a:avLst/>
            <a:gdLst>
              <a:gd name="connsiteX0" fmla="*/ 0 w 3938778"/>
              <a:gd name="connsiteY0" fmla="*/ 84049 h 1609202"/>
              <a:gd name="connsiteX1" fmla="*/ 84049 w 3938778"/>
              <a:gd name="connsiteY1" fmla="*/ 0 h 1609202"/>
              <a:gd name="connsiteX2" fmla="*/ 3854729 w 3938778"/>
              <a:gd name="connsiteY2" fmla="*/ 0 h 1609202"/>
              <a:gd name="connsiteX3" fmla="*/ 3938778 w 3938778"/>
              <a:gd name="connsiteY3" fmla="*/ 84049 h 1609202"/>
              <a:gd name="connsiteX4" fmla="*/ 3938778 w 3938778"/>
              <a:gd name="connsiteY4" fmla="*/ 1525153 h 1609202"/>
              <a:gd name="connsiteX5" fmla="*/ 3854729 w 3938778"/>
              <a:gd name="connsiteY5" fmla="*/ 1609202 h 1609202"/>
              <a:gd name="connsiteX6" fmla="*/ 84049 w 3938778"/>
              <a:gd name="connsiteY6" fmla="*/ 1609202 h 1609202"/>
              <a:gd name="connsiteX7" fmla="*/ 0 w 3938778"/>
              <a:gd name="connsiteY7" fmla="*/ 1525153 h 1609202"/>
              <a:gd name="connsiteX8" fmla="*/ 0 w 3938778"/>
              <a:gd name="connsiteY8" fmla="*/ 84049 h 1609202"/>
              <a:gd name="connsiteX0" fmla="*/ 212359 w 4151137"/>
              <a:gd name="connsiteY0" fmla="*/ 126307 h 1651460"/>
              <a:gd name="connsiteX1" fmla="*/ 237486 w 4151137"/>
              <a:gd name="connsiteY1" fmla="*/ 63809 h 1651460"/>
              <a:gd name="connsiteX2" fmla="*/ 296408 w 4151137"/>
              <a:gd name="connsiteY2" fmla="*/ 42258 h 1651460"/>
              <a:gd name="connsiteX3" fmla="*/ 4067088 w 4151137"/>
              <a:gd name="connsiteY3" fmla="*/ 42258 h 1651460"/>
              <a:gd name="connsiteX4" fmla="*/ 4151137 w 4151137"/>
              <a:gd name="connsiteY4" fmla="*/ 126307 h 1651460"/>
              <a:gd name="connsiteX5" fmla="*/ 4151137 w 4151137"/>
              <a:gd name="connsiteY5" fmla="*/ 1567411 h 1651460"/>
              <a:gd name="connsiteX6" fmla="*/ 4067088 w 4151137"/>
              <a:gd name="connsiteY6" fmla="*/ 1651460 h 1651460"/>
              <a:gd name="connsiteX7" fmla="*/ 296408 w 4151137"/>
              <a:gd name="connsiteY7" fmla="*/ 1651460 h 1651460"/>
              <a:gd name="connsiteX8" fmla="*/ 212359 w 4151137"/>
              <a:gd name="connsiteY8" fmla="*/ 1567411 h 1651460"/>
              <a:gd name="connsiteX9" fmla="*/ 212359 w 4151137"/>
              <a:gd name="connsiteY9" fmla="*/ 126307 h 1651460"/>
              <a:gd name="connsiteX0" fmla="*/ 212359 w 4151137"/>
              <a:gd name="connsiteY0" fmla="*/ 84049 h 1609202"/>
              <a:gd name="connsiteX1" fmla="*/ 237486 w 4151137"/>
              <a:gd name="connsiteY1" fmla="*/ 21551 h 1609202"/>
              <a:gd name="connsiteX2" fmla="*/ 296408 w 4151137"/>
              <a:gd name="connsiteY2" fmla="*/ 0 h 1609202"/>
              <a:gd name="connsiteX3" fmla="*/ 4067088 w 4151137"/>
              <a:gd name="connsiteY3" fmla="*/ 0 h 1609202"/>
              <a:gd name="connsiteX4" fmla="*/ 4151137 w 4151137"/>
              <a:gd name="connsiteY4" fmla="*/ 84049 h 1609202"/>
              <a:gd name="connsiteX5" fmla="*/ 4151137 w 4151137"/>
              <a:gd name="connsiteY5" fmla="*/ 1525153 h 1609202"/>
              <a:gd name="connsiteX6" fmla="*/ 4067088 w 4151137"/>
              <a:gd name="connsiteY6" fmla="*/ 1609202 h 1609202"/>
              <a:gd name="connsiteX7" fmla="*/ 296408 w 4151137"/>
              <a:gd name="connsiteY7" fmla="*/ 1609202 h 1609202"/>
              <a:gd name="connsiteX8" fmla="*/ 212359 w 4151137"/>
              <a:gd name="connsiteY8" fmla="*/ 1525153 h 1609202"/>
              <a:gd name="connsiteX9" fmla="*/ 212359 w 4151137"/>
              <a:gd name="connsiteY9" fmla="*/ 84049 h 1609202"/>
              <a:gd name="connsiteX0" fmla="*/ 21 w 3938799"/>
              <a:gd name="connsiteY0" fmla="*/ 85645 h 1610798"/>
              <a:gd name="connsiteX1" fmla="*/ 25148 w 3938799"/>
              <a:gd name="connsiteY1" fmla="*/ 23147 h 1610798"/>
              <a:gd name="connsiteX2" fmla="*/ 84070 w 3938799"/>
              <a:gd name="connsiteY2" fmla="*/ 1596 h 1610798"/>
              <a:gd name="connsiteX3" fmla="*/ 3854750 w 3938799"/>
              <a:gd name="connsiteY3" fmla="*/ 1596 h 1610798"/>
              <a:gd name="connsiteX4" fmla="*/ 3938799 w 3938799"/>
              <a:gd name="connsiteY4" fmla="*/ 85645 h 1610798"/>
              <a:gd name="connsiteX5" fmla="*/ 3938799 w 3938799"/>
              <a:gd name="connsiteY5" fmla="*/ 1526749 h 1610798"/>
              <a:gd name="connsiteX6" fmla="*/ 3854750 w 3938799"/>
              <a:gd name="connsiteY6" fmla="*/ 1610798 h 1610798"/>
              <a:gd name="connsiteX7" fmla="*/ 84070 w 3938799"/>
              <a:gd name="connsiteY7" fmla="*/ 1610798 h 1610798"/>
              <a:gd name="connsiteX8" fmla="*/ 21 w 3938799"/>
              <a:gd name="connsiteY8" fmla="*/ 1526749 h 1610798"/>
              <a:gd name="connsiteX9" fmla="*/ 21 w 3938799"/>
              <a:gd name="connsiteY9" fmla="*/ 85645 h 1610798"/>
              <a:gd name="connsiteX0" fmla="*/ 221900 w 4160678"/>
              <a:gd name="connsiteY0" fmla="*/ 126307 h 1651460"/>
              <a:gd name="connsiteX1" fmla="*/ 220833 w 4160678"/>
              <a:gd name="connsiteY1" fmla="*/ 63809 h 1651460"/>
              <a:gd name="connsiteX2" fmla="*/ 305949 w 4160678"/>
              <a:gd name="connsiteY2" fmla="*/ 42258 h 1651460"/>
              <a:gd name="connsiteX3" fmla="*/ 4076629 w 4160678"/>
              <a:gd name="connsiteY3" fmla="*/ 42258 h 1651460"/>
              <a:gd name="connsiteX4" fmla="*/ 4160678 w 4160678"/>
              <a:gd name="connsiteY4" fmla="*/ 126307 h 1651460"/>
              <a:gd name="connsiteX5" fmla="*/ 4160678 w 4160678"/>
              <a:gd name="connsiteY5" fmla="*/ 1567411 h 1651460"/>
              <a:gd name="connsiteX6" fmla="*/ 4076629 w 4160678"/>
              <a:gd name="connsiteY6" fmla="*/ 1651460 h 1651460"/>
              <a:gd name="connsiteX7" fmla="*/ 305949 w 4160678"/>
              <a:gd name="connsiteY7" fmla="*/ 1651460 h 1651460"/>
              <a:gd name="connsiteX8" fmla="*/ 221900 w 4160678"/>
              <a:gd name="connsiteY8" fmla="*/ 1567411 h 1651460"/>
              <a:gd name="connsiteX9" fmla="*/ 221900 w 4160678"/>
              <a:gd name="connsiteY9" fmla="*/ 126307 h 1651460"/>
              <a:gd name="connsiteX0" fmla="*/ 222785 w 4161563"/>
              <a:gd name="connsiteY0" fmla="*/ 132298 h 1657451"/>
              <a:gd name="connsiteX1" fmla="*/ 219337 w 4161563"/>
              <a:gd name="connsiteY1" fmla="*/ 55513 h 1657451"/>
              <a:gd name="connsiteX2" fmla="*/ 306834 w 4161563"/>
              <a:gd name="connsiteY2" fmla="*/ 48249 h 1657451"/>
              <a:gd name="connsiteX3" fmla="*/ 4077514 w 4161563"/>
              <a:gd name="connsiteY3" fmla="*/ 48249 h 1657451"/>
              <a:gd name="connsiteX4" fmla="*/ 4161563 w 4161563"/>
              <a:gd name="connsiteY4" fmla="*/ 132298 h 1657451"/>
              <a:gd name="connsiteX5" fmla="*/ 4161563 w 4161563"/>
              <a:gd name="connsiteY5" fmla="*/ 1573402 h 1657451"/>
              <a:gd name="connsiteX6" fmla="*/ 4077514 w 4161563"/>
              <a:gd name="connsiteY6" fmla="*/ 1657451 h 1657451"/>
              <a:gd name="connsiteX7" fmla="*/ 306834 w 4161563"/>
              <a:gd name="connsiteY7" fmla="*/ 1657451 h 1657451"/>
              <a:gd name="connsiteX8" fmla="*/ 222785 w 4161563"/>
              <a:gd name="connsiteY8" fmla="*/ 1573402 h 1657451"/>
              <a:gd name="connsiteX9" fmla="*/ 222785 w 4161563"/>
              <a:gd name="connsiteY9" fmla="*/ 132298 h 1657451"/>
              <a:gd name="connsiteX0" fmla="*/ 8993 w 3947771"/>
              <a:gd name="connsiteY0" fmla="*/ 132298 h 1657451"/>
              <a:gd name="connsiteX1" fmla="*/ 5545 w 3947771"/>
              <a:gd name="connsiteY1" fmla="*/ 55513 h 1657451"/>
              <a:gd name="connsiteX2" fmla="*/ 93042 w 3947771"/>
              <a:gd name="connsiteY2" fmla="*/ 48249 h 1657451"/>
              <a:gd name="connsiteX3" fmla="*/ 3863722 w 3947771"/>
              <a:gd name="connsiteY3" fmla="*/ 48249 h 1657451"/>
              <a:gd name="connsiteX4" fmla="*/ 3947771 w 3947771"/>
              <a:gd name="connsiteY4" fmla="*/ 132298 h 1657451"/>
              <a:gd name="connsiteX5" fmla="*/ 3947771 w 3947771"/>
              <a:gd name="connsiteY5" fmla="*/ 1573402 h 1657451"/>
              <a:gd name="connsiteX6" fmla="*/ 3863722 w 3947771"/>
              <a:gd name="connsiteY6" fmla="*/ 1657451 h 1657451"/>
              <a:gd name="connsiteX7" fmla="*/ 93042 w 3947771"/>
              <a:gd name="connsiteY7" fmla="*/ 1657451 h 1657451"/>
              <a:gd name="connsiteX8" fmla="*/ 8993 w 3947771"/>
              <a:gd name="connsiteY8" fmla="*/ 1573402 h 1657451"/>
              <a:gd name="connsiteX9" fmla="*/ 8993 w 3947771"/>
              <a:gd name="connsiteY9" fmla="*/ 132298 h 1657451"/>
              <a:gd name="connsiteX0" fmla="*/ 9451 w 3948229"/>
              <a:gd name="connsiteY0" fmla="*/ 85220 h 1610373"/>
              <a:gd name="connsiteX1" fmla="*/ 6003 w 3948229"/>
              <a:gd name="connsiteY1" fmla="*/ 8435 h 1610373"/>
              <a:gd name="connsiteX2" fmla="*/ 93500 w 3948229"/>
              <a:gd name="connsiteY2" fmla="*/ 1171 h 1610373"/>
              <a:gd name="connsiteX3" fmla="*/ 3864180 w 3948229"/>
              <a:gd name="connsiteY3" fmla="*/ 1171 h 1610373"/>
              <a:gd name="connsiteX4" fmla="*/ 3948229 w 3948229"/>
              <a:gd name="connsiteY4" fmla="*/ 85220 h 1610373"/>
              <a:gd name="connsiteX5" fmla="*/ 3948229 w 3948229"/>
              <a:gd name="connsiteY5" fmla="*/ 1526324 h 1610373"/>
              <a:gd name="connsiteX6" fmla="*/ 3864180 w 3948229"/>
              <a:gd name="connsiteY6" fmla="*/ 1610373 h 1610373"/>
              <a:gd name="connsiteX7" fmla="*/ 93500 w 3948229"/>
              <a:gd name="connsiteY7" fmla="*/ 1610373 h 1610373"/>
              <a:gd name="connsiteX8" fmla="*/ 9451 w 3948229"/>
              <a:gd name="connsiteY8" fmla="*/ 1526324 h 1610373"/>
              <a:gd name="connsiteX9" fmla="*/ 9451 w 3948229"/>
              <a:gd name="connsiteY9" fmla="*/ 85220 h 1610373"/>
              <a:gd name="connsiteX0" fmla="*/ 9451 w 3948229"/>
              <a:gd name="connsiteY0" fmla="*/ 85220 h 1610373"/>
              <a:gd name="connsiteX1" fmla="*/ 6003 w 3948229"/>
              <a:gd name="connsiteY1" fmla="*/ 8435 h 1610373"/>
              <a:gd name="connsiteX2" fmla="*/ 93500 w 3948229"/>
              <a:gd name="connsiteY2" fmla="*/ 1171 h 1610373"/>
              <a:gd name="connsiteX3" fmla="*/ 3864180 w 3948229"/>
              <a:gd name="connsiteY3" fmla="*/ 1171 h 1610373"/>
              <a:gd name="connsiteX4" fmla="*/ 3948229 w 3948229"/>
              <a:gd name="connsiteY4" fmla="*/ 85220 h 1610373"/>
              <a:gd name="connsiteX5" fmla="*/ 3948229 w 3948229"/>
              <a:gd name="connsiteY5" fmla="*/ 1526324 h 1610373"/>
              <a:gd name="connsiteX6" fmla="*/ 3864180 w 3948229"/>
              <a:gd name="connsiteY6" fmla="*/ 1610373 h 1610373"/>
              <a:gd name="connsiteX7" fmla="*/ 93500 w 3948229"/>
              <a:gd name="connsiteY7" fmla="*/ 1610373 h 1610373"/>
              <a:gd name="connsiteX8" fmla="*/ 9451 w 3948229"/>
              <a:gd name="connsiteY8" fmla="*/ 1526324 h 1610373"/>
              <a:gd name="connsiteX9" fmla="*/ 9451 w 3948229"/>
              <a:gd name="connsiteY9" fmla="*/ 85220 h 1610373"/>
              <a:gd name="connsiteX0" fmla="*/ 12575 w 3951353"/>
              <a:gd name="connsiteY0" fmla="*/ 1632501 h 1716550"/>
              <a:gd name="connsiteX1" fmla="*/ 9127 w 3951353"/>
              <a:gd name="connsiteY1" fmla="*/ 114612 h 1716550"/>
              <a:gd name="connsiteX2" fmla="*/ 96624 w 3951353"/>
              <a:gd name="connsiteY2" fmla="*/ 107348 h 1716550"/>
              <a:gd name="connsiteX3" fmla="*/ 3867304 w 3951353"/>
              <a:gd name="connsiteY3" fmla="*/ 107348 h 1716550"/>
              <a:gd name="connsiteX4" fmla="*/ 3951353 w 3951353"/>
              <a:gd name="connsiteY4" fmla="*/ 191397 h 1716550"/>
              <a:gd name="connsiteX5" fmla="*/ 3951353 w 3951353"/>
              <a:gd name="connsiteY5" fmla="*/ 1632501 h 1716550"/>
              <a:gd name="connsiteX6" fmla="*/ 3867304 w 3951353"/>
              <a:gd name="connsiteY6" fmla="*/ 1716550 h 1716550"/>
              <a:gd name="connsiteX7" fmla="*/ 96624 w 3951353"/>
              <a:gd name="connsiteY7" fmla="*/ 1716550 h 1716550"/>
              <a:gd name="connsiteX8" fmla="*/ 12575 w 3951353"/>
              <a:gd name="connsiteY8" fmla="*/ 1632501 h 1716550"/>
              <a:gd name="connsiteX0" fmla="*/ 9770 w 3948548"/>
              <a:gd name="connsiteY0" fmla="*/ 1632631 h 1716680"/>
              <a:gd name="connsiteX1" fmla="*/ 6322 w 3948548"/>
              <a:gd name="connsiteY1" fmla="*/ 114742 h 1716680"/>
              <a:gd name="connsiteX2" fmla="*/ 93819 w 3948548"/>
              <a:gd name="connsiteY2" fmla="*/ 107478 h 1716680"/>
              <a:gd name="connsiteX3" fmla="*/ 3864499 w 3948548"/>
              <a:gd name="connsiteY3" fmla="*/ 107478 h 1716680"/>
              <a:gd name="connsiteX4" fmla="*/ 3948548 w 3948548"/>
              <a:gd name="connsiteY4" fmla="*/ 191527 h 1716680"/>
              <a:gd name="connsiteX5" fmla="*/ 3948548 w 3948548"/>
              <a:gd name="connsiteY5" fmla="*/ 1632631 h 1716680"/>
              <a:gd name="connsiteX6" fmla="*/ 3864499 w 3948548"/>
              <a:gd name="connsiteY6" fmla="*/ 1716680 h 1716680"/>
              <a:gd name="connsiteX7" fmla="*/ 93819 w 3948548"/>
              <a:gd name="connsiteY7" fmla="*/ 1716680 h 1716680"/>
              <a:gd name="connsiteX8" fmla="*/ 9770 w 3948548"/>
              <a:gd name="connsiteY8" fmla="*/ 1632631 h 1716680"/>
              <a:gd name="connsiteX0" fmla="*/ 6731 w 3945509"/>
              <a:gd name="connsiteY0" fmla="*/ 1632631 h 1780851"/>
              <a:gd name="connsiteX1" fmla="*/ 3283 w 3945509"/>
              <a:gd name="connsiteY1" fmla="*/ 114742 h 1780851"/>
              <a:gd name="connsiteX2" fmla="*/ 90780 w 3945509"/>
              <a:gd name="connsiteY2" fmla="*/ 107478 h 1780851"/>
              <a:gd name="connsiteX3" fmla="*/ 3861460 w 3945509"/>
              <a:gd name="connsiteY3" fmla="*/ 107478 h 1780851"/>
              <a:gd name="connsiteX4" fmla="*/ 3945509 w 3945509"/>
              <a:gd name="connsiteY4" fmla="*/ 191527 h 1780851"/>
              <a:gd name="connsiteX5" fmla="*/ 3945509 w 3945509"/>
              <a:gd name="connsiteY5" fmla="*/ 1632631 h 1780851"/>
              <a:gd name="connsiteX6" fmla="*/ 3861460 w 3945509"/>
              <a:gd name="connsiteY6" fmla="*/ 1716680 h 1780851"/>
              <a:gd name="connsiteX7" fmla="*/ 90780 w 3945509"/>
              <a:gd name="connsiteY7" fmla="*/ 1716680 h 1780851"/>
              <a:gd name="connsiteX8" fmla="*/ 6731 w 3945509"/>
              <a:gd name="connsiteY8" fmla="*/ 1632631 h 1780851"/>
              <a:gd name="connsiteX0" fmla="*/ 5635 w 3944413"/>
              <a:gd name="connsiteY0" fmla="*/ 1632631 h 1730124"/>
              <a:gd name="connsiteX1" fmla="*/ 2187 w 3944413"/>
              <a:gd name="connsiteY1" fmla="*/ 114742 h 1730124"/>
              <a:gd name="connsiteX2" fmla="*/ 89684 w 3944413"/>
              <a:gd name="connsiteY2" fmla="*/ 107478 h 1730124"/>
              <a:gd name="connsiteX3" fmla="*/ 3860364 w 3944413"/>
              <a:gd name="connsiteY3" fmla="*/ 107478 h 1730124"/>
              <a:gd name="connsiteX4" fmla="*/ 3944413 w 3944413"/>
              <a:gd name="connsiteY4" fmla="*/ 191527 h 1730124"/>
              <a:gd name="connsiteX5" fmla="*/ 3944413 w 3944413"/>
              <a:gd name="connsiteY5" fmla="*/ 1632631 h 1730124"/>
              <a:gd name="connsiteX6" fmla="*/ 3860364 w 3944413"/>
              <a:gd name="connsiteY6" fmla="*/ 1716680 h 1730124"/>
              <a:gd name="connsiteX7" fmla="*/ 89684 w 3944413"/>
              <a:gd name="connsiteY7" fmla="*/ 1716680 h 1730124"/>
              <a:gd name="connsiteX8" fmla="*/ 5635 w 3944413"/>
              <a:gd name="connsiteY8" fmla="*/ 1632631 h 1730124"/>
              <a:gd name="connsiteX0" fmla="*/ 6730 w 3945508"/>
              <a:gd name="connsiteY0" fmla="*/ 1632631 h 1718001"/>
              <a:gd name="connsiteX1" fmla="*/ 3282 w 3945508"/>
              <a:gd name="connsiteY1" fmla="*/ 114742 h 1718001"/>
              <a:gd name="connsiteX2" fmla="*/ 90779 w 3945508"/>
              <a:gd name="connsiteY2" fmla="*/ 107478 h 1718001"/>
              <a:gd name="connsiteX3" fmla="*/ 3861459 w 3945508"/>
              <a:gd name="connsiteY3" fmla="*/ 107478 h 1718001"/>
              <a:gd name="connsiteX4" fmla="*/ 3945508 w 3945508"/>
              <a:gd name="connsiteY4" fmla="*/ 191527 h 1718001"/>
              <a:gd name="connsiteX5" fmla="*/ 3945508 w 3945508"/>
              <a:gd name="connsiteY5" fmla="*/ 1632631 h 1718001"/>
              <a:gd name="connsiteX6" fmla="*/ 3861459 w 3945508"/>
              <a:gd name="connsiteY6" fmla="*/ 1716680 h 1718001"/>
              <a:gd name="connsiteX7" fmla="*/ 90779 w 3945508"/>
              <a:gd name="connsiteY7" fmla="*/ 1716680 h 1718001"/>
              <a:gd name="connsiteX8" fmla="*/ 6730 w 3945508"/>
              <a:gd name="connsiteY8" fmla="*/ 1632631 h 1718001"/>
              <a:gd name="connsiteX0" fmla="*/ 5541 w 3944319"/>
              <a:gd name="connsiteY0" fmla="*/ 1632631 h 1716680"/>
              <a:gd name="connsiteX1" fmla="*/ 2093 w 3944319"/>
              <a:gd name="connsiteY1" fmla="*/ 114742 h 1716680"/>
              <a:gd name="connsiteX2" fmla="*/ 89590 w 3944319"/>
              <a:gd name="connsiteY2" fmla="*/ 107478 h 1716680"/>
              <a:gd name="connsiteX3" fmla="*/ 3860270 w 3944319"/>
              <a:gd name="connsiteY3" fmla="*/ 107478 h 1716680"/>
              <a:gd name="connsiteX4" fmla="*/ 3944319 w 3944319"/>
              <a:gd name="connsiteY4" fmla="*/ 191527 h 1716680"/>
              <a:gd name="connsiteX5" fmla="*/ 3944319 w 3944319"/>
              <a:gd name="connsiteY5" fmla="*/ 1632631 h 1716680"/>
              <a:gd name="connsiteX6" fmla="*/ 3860270 w 3944319"/>
              <a:gd name="connsiteY6" fmla="*/ 1716680 h 1716680"/>
              <a:gd name="connsiteX7" fmla="*/ 89590 w 3944319"/>
              <a:gd name="connsiteY7" fmla="*/ 1716680 h 1716680"/>
              <a:gd name="connsiteX8" fmla="*/ 5541 w 3944319"/>
              <a:gd name="connsiteY8" fmla="*/ 1632631 h 1716680"/>
              <a:gd name="connsiteX0" fmla="*/ 4066 w 3942844"/>
              <a:gd name="connsiteY0" fmla="*/ 1541301 h 1625350"/>
              <a:gd name="connsiteX1" fmla="*/ 618 w 3942844"/>
              <a:gd name="connsiteY1" fmla="*/ 23412 h 1625350"/>
              <a:gd name="connsiteX2" fmla="*/ 88115 w 3942844"/>
              <a:gd name="connsiteY2" fmla="*/ 16148 h 1625350"/>
              <a:gd name="connsiteX3" fmla="*/ 3858795 w 3942844"/>
              <a:gd name="connsiteY3" fmla="*/ 16148 h 1625350"/>
              <a:gd name="connsiteX4" fmla="*/ 3942844 w 3942844"/>
              <a:gd name="connsiteY4" fmla="*/ 100197 h 1625350"/>
              <a:gd name="connsiteX5" fmla="*/ 3942844 w 3942844"/>
              <a:gd name="connsiteY5" fmla="*/ 1541301 h 1625350"/>
              <a:gd name="connsiteX6" fmla="*/ 3858795 w 3942844"/>
              <a:gd name="connsiteY6" fmla="*/ 1625350 h 1625350"/>
              <a:gd name="connsiteX7" fmla="*/ 88115 w 3942844"/>
              <a:gd name="connsiteY7" fmla="*/ 1625350 h 1625350"/>
              <a:gd name="connsiteX8" fmla="*/ 4066 w 3942844"/>
              <a:gd name="connsiteY8" fmla="*/ 1541301 h 1625350"/>
              <a:gd name="connsiteX0" fmla="*/ 4276 w 3943054"/>
              <a:gd name="connsiteY0" fmla="*/ 1541301 h 1625350"/>
              <a:gd name="connsiteX1" fmla="*/ 828 w 3943054"/>
              <a:gd name="connsiteY1" fmla="*/ 23412 h 1625350"/>
              <a:gd name="connsiteX2" fmla="*/ 88325 w 3943054"/>
              <a:gd name="connsiteY2" fmla="*/ 16148 h 1625350"/>
              <a:gd name="connsiteX3" fmla="*/ 3859005 w 3943054"/>
              <a:gd name="connsiteY3" fmla="*/ 16148 h 1625350"/>
              <a:gd name="connsiteX4" fmla="*/ 3943054 w 3943054"/>
              <a:gd name="connsiteY4" fmla="*/ 100197 h 1625350"/>
              <a:gd name="connsiteX5" fmla="*/ 3943054 w 3943054"/>
              <a:gd name="connsiteY5" fmla="*/ 1541301 h 1625350"/>
              <a:gd name="connsiteX6" fmla="*/ 3859005 w 3943054"/>
              <a:gd name="connsiteY6" fmla="*/ 1625350 h 1625350"/>
              <a:gd name="connsiteX7" fmla="*/ 88325 w 3943054"/>
              <a:gd name="connsiteY7" fmla="*/ 1625350 h 1625350"/>
              <a:gd name="connsiteX8" fmla="*/ 4276 w 3943054"/>
              <a:gd name="connsiteY8" fmla="*/ 1541301 h 1625350"/>
              <a:gd name="connsiteX0" fmla="*/ 3584 w 3942362"/>
              <a:gd name="connsiteY0" fmla="*/ 1541301 h 1625350"/>
              <a:gd name="connsiteX1" fmla="*/ 136 w 3942362"/>
              <a:gd name="connsiteY1" fmla="*/ 23412 h 1625350"/>
              <a:gd name="connsiteX2" fmla="*/ 87633 w 3942362"/>
              <a:gd name="connsiteY2" fmla="*/ 16148 h 1625350"/>
              <a:gd name="connsiteX3" fmla="*/ 3858313 w 3942362"/>
              <a:gd name="connsiteY3" fmla="*/ 16148 h 1625350"/>
              <a:gd name="connsiteX4" fmla="*/ 3942362 w 3942362"/>
              <a:gd name="connsiteY4" fmla="*/ 100197 h 1625350"/>
              <a:gd name="connsiteX5" fmla="*/ 3942362 w 3942362"/>
              <a:gd name="connsiteY5" fmla="*/ 1541301 h 1625350"/>
              <a:gd name="connsiteX6" fmla="*/ 3858313 w 3942362"/>
              <a:gd name="connsiteY6" fmla="*/ 1625350 h 1625350"/>
              <a:gd name="connsiteX7" fmla="*/ 87633 w 3942362"/>
              <a:gd name="connsiteY7" fmla="*/ 1625350 h 1625350"/>
              <a:gd name="connsiteX8" fmla="*/ 3584 w 3942362"/>
              <a:gd name="connsiteY8" fmla="*/ 1541301 h 1625350"/>
              <a:gd name="connsiteX0" fmla="*/ 4276 w 3943054"/>
              <a:gd name="connsiteY0" fmla="*/ 1525692 h 1609741"/>
              <a:gd name="connsiteX1" fmla="*/ 828 w 3943054"/>
              <a:gd name="connsiteY1" fmla="*/ 7803 h 1609741"/>
              <a:gd name="connsiteX2" fmla="*/ 88325 w 3943054"/>
              <a:gd name="connsiteY2" fmla="*/ 539 h 1609741"/>
              <a:gd name="connsiteX3" fmla="*/ 3859005 w 3943054"/>
              <a:gd name="connsiteY3" fmla="*/ 539 h 1609741"/>
              <a:gd name="connsiteX4" fmla="*/ 3943054 w 3943054"/>
              <a:gd name="connsiteY4" fmla="*/ 84588 h 1609741"/>
              <a:gd name="connsiteX5" fmla="*/ 3943054 w 3943054"/>
              <a:gd name="connsiteY5" fmla="*/ 1525692 h 1609741"/>
              <a:gd name="connsiteX6" fmla="*/ 3859005 w 3943054"/>
              <a:gd name="connsiteY6" fmla="*/ 1609741 h 1609741"/>
              <a:gd name="connsiteX7" fmla="*/ 88325 w 3943054"/>
              <a:gd name="connsiteY7" fmla="*/ 1609741 h 1609741"/>
              <a:gd name="connsiteX8" fmla="*/ 4276 w 3943054"/>
              <a:gd name="connsiteY8" fmla="*/ 1525692 h 1609741"/>
              <a:gd name="connsiteX0" fmla="*/ 3584 w 3942362"/>
              <a:gd name="connsiteY0" fmla="*/ 1525692 h 1609741"/>
              <a:gd name="connsiteX1" fmla="*/ 136 w 3942362"/>
              <a:gd name="connsiteY1" fmla="*/ 7803 h 1609741"/>
              <a:gd name="connsiteX2" fmla="*/ 87633 w 3942362"/>
              <a:gd name="connsiteY2" fmla="*/ 539 h 1609741"/>
              <a:gd name="connsiteX3" fmla="*/ 3858313 w 3942362"/>
              <a:gd name="connsiteY3" fmla="*/ 539 h 1609741"/>
              <a:gd name="connsiteX4" fmla="*/ 3942362 w 3942362"/>
              <a:gd name="connsiteY4" fmla="*/ 84588 h 1609741"/>
              <a:gd name="connsiteX5" fmla="*/ 3942362 w 3942362"/>
              <a:gd name="connsiteY5" fmla="*/ 1525692 h 1609741"/>
              <a:gd name="connsiteX6" fmla="*/ 3858313 w 3942362"/>
              <a:gd name="connsiteY6" fmla="*/ 1609741 h 1609741"/>
              <a:gd name="connsiteX7" fmla="*/ 87633 w 3942362"/>
              <a:gd name="connsiteY7" fmla="*/ 1609741 h 1609741"/>
              <a:gd name="connsiteX8" fmla="*/ 3584 w 3942362"/>
              <a:gd name="connsiteY8" fmla="*/ 1525692 h 1609741"/>
              <a:gd name="connsiteX0" fmla="*/ 3644 w 3942422"/>
              <a:gd name="connsiteY0" fmla="*/ 1525692 h 1609741"/>
              <a:gd name="connsiteX1" fmla="*/ 196 w 3942422"/>
              <a:gd name="connsiteY1" fmla="*/ 7803 h 1609741"/>
              <a:gd name="connsiteX2" fmla="*/ 87693 w 3942422"/>
              <a:gd name="connsiteY2" fmla="*/ 539 h 1609741"/>
              <a:gd name="connsiteX3" fmla="*/ 3858373 w 3942422"/>
              <a:gd name="connsiteY3" fmla="*/ 539 h 1609741"/>
              <a:gd name="connsiteX4" fmla="*/ 3942422 w 3942422"/>
              <a:gd name="connsiteY4" fmla="*/ 84588 h 1609741"/>
              <a:gd name="connsiteX5" fmla="*/ 3942422 w 3942422"/>
              <a:gd name="connsiteY5" fmla="*/ 1525692 h 1609741"/>
              <a:gd name="connsiteX6" fmla="*/ 3858373 w 3942422"/>
              <a:gd name="connsiteY6" fmla="*/ 1609741 h 1609741"/>
              <a:gd name="connsiteX7" fmla="*/ 87693 w 3942422"/>
              <a:gd name="connsiteY7" fmla="*/ 1609741 h 1609741"/>
              <a:gd name="connsiteX8" fmla="*/ 3644 w 3942422"/>
              <a:gd name="connsiteY8" fmla="*/ 1525692 h 1609741"/>
              <a:gd name="connsiteX0" fmla="*/ 225140 w 4163918"/>
              <a:gd name="connsiteY0" fmla="*/ 1528731 h 1674428"/>
              <a:gd name="connsiteX1" fmla="*/ 224074 w 4163918"/>
              <a:gd name="connsiteY1" fmla="*/ 3699 h 1674428"/>
              <a:gd name="connsiteX2" fmla="*/ 309189 w 4163918"/>
              <a:gd name="connsiteY2" fmla="*/ 3578 h 1674428"/>
              <a:gd name="connsiteX3" fmla="*/ 4079869 w 4163918"/>
              <a:gd name="connsiteY3" fmla="*/ 3578 h 1674428"/>
              <a:gd name="connsiteX4" fmla="*/ 4163918 w 4163918"/>
              <a:gd name="connsiteY4" fmla="*/ 87627 h 1674428"/>
              <a:gd name="connsiteX5" fmla="*/ 4163918 w 4163918"/>
              <a:gd name="connsiteY5" fmla="*/ 1528731 h 1674428"/>
              <a:gd name="connsiteX6" fmla="*/ 4079869 w 4163918"/>
              <a:gd name="connsiteY6" fmla="*/ 1612780 h 1674428"/>
              <a:gd name="connsiteX7" fmla="*/ 309189 w 4163918"/>
              <a:gd name="connsiteY7" fmla="*/ 1612780 h 1674428"/>
              <a:gd name="connsiteX8" fmla="*/ 225140 w 4163918"/>
              <a:gd name="connsiteY8" fmla="*/ 1528731 h 1674428"/>
              <a:gd name="connsiteX0" fmla="*/ 6880 w 3945658"/>
              <a:gd name="connsiteY0" fmla="*/ 1528731 h 1674428"/>
              <a:gd name="connsiteX1" fmla="*/ 5814 w 3945658"/>
              <a:gd name="connsiteY1" fmla="*/ 3699 h 1674428"/>
              <a:gd name="connsiteX2" fmla="*/ 90929 w 3945658"/>
              <a:gd name="connsiteY2" fmla="*/ 3578 h 1674428"/>
              <a:gd name="connsiteX3" fmla="*/ 3861609 w 3945658"/>
              <a:gd name="connsiteY3" fmla="*/ 3578 h 1674428"/>
              <a:gd name="connsiteX4" fmla="*/ 3945658 w 3945658"/>
              <a:gd name="connsiteY4" fmla="*/ 87627 h 1674428"/>
              <a:gd name="connsiteX5" fmla="*/ 3945658 w 3945658"/>
              <a:gd name="connsiteY5" fmla="*/ 1528731 h 1674428"/>
              <a:gd name="connsiteX6" fmla="*/ 3861609 w 3945658"/>
              <a:gd name="connsiteY6" fmla="*/ 1612780 h 1674428"/>
              <a:gd name="connsiteX7" fmla="*/ 90929 w 3945658"/>
              <a:gd name="connsiteY7" fmla="*/ 1612780 h 1674428"/>
              <a:gd name="connsiteX8" fmla="*/ 6880 w 3945658"/>
              <a:gd name="connsiteY8" fmla="*/ 1528731 h 1674428"/>
              <a:gd name="connsiteX0" fmla="*/ 225140 w 4163918"/>
              <a:gd name="connsiteY0" fmla="*/ 1526452 h 1671925"/>
              <a:gd name="connsiteX1" fmla="*/ 224074 w 4163918"/>
              <a:gd name="connsiteY1" fmla="*/ 4595 h 1671925"/>
              <a:gd name="connsiteX2" fmla="*/ 309189 w 4163918"/>
              <a:gd name="connsiteY2" fmla="*/ 1299 h 1671925"/>
              <a:gd name="connsiteX3" fmla="*/ 4079869 w 4163918"/>
              <a:gd name="connsiteY3" fmla="*/ 1299 h 1671925"/>
              <a:gd name="connsiteX4" fmla="*/ 4163918 w 4163918"/>
              <a:gd name="connsiteY4" fmla="*/ 85348 h 1671925"/>
              <a:gd name="connsiteX5" fmla="*/ 4163918 w 4163918"/>
              <a:gd name="connsiteY5" fmla="*/ 1526452 h 1671925"/>
              <a:gd name="connsiteX6" fmla="*/ 4079869 w 4163918"/>
              <a:gd name="connsiteY6" fmla="*/ 1610501 h 1671925"/>
              <a:gd name="connsiteX7" fmla="*/ 309189 w 4163918"/>
              <a:gd name="connsiteY7" fmla="*/ 1610501 h 1671925"/>
              <a:gd name="connsiteX8" fmla="*/ 225140 w 4163918"/>
              <a:gd name="connsiteY8" fmla="*/ 1526452 h 1671925"/>
              <a:gd name="connsiteX0" fmla="*/ 6880 w 3945658"/>
              <a:gd name="connsiteY0" fmla="*/ 1527596 h 1673069"/>
              <a:gd name="connsiteX1" fmla="*/ 5814 w 3945658"/>
              <a:gd name="connsiteY1" fmla="*/ 5739 h 1673069"/>
              <a:gd name="connsiteX2" fmla="*/ 90929 w 3945658"/>
              <a:gd name="connsiteY2" fmla="*/ 2443 h 1673069"/>
              <a:gd name="connsiteX3" fmla="*/ 3861609 w 3945658"/>
              <a:gd name="connsiteY3" fmla="*/ 2443 h 1673069"/>
              <a:gd name="connsiteX4" fmla="*/ 3945658 w 3945658"/>
              <a:gd name="connsiteY4" fmla="*/ 86492 h 1673069"/>
              <a:gd name="connsiteX5" fmla="*/ 3945658 w 3945658"/>
              <a:gd name="connsiteY5" fmla="*/ 1527596 h 1673069"/>
              <a:gd name="connsiteX6" fmla="*/ 3861609 w 3945658"/>
              <a:gd name="connsiteY6" fmla="*/ 1611645 h 1673069"/>
              <a:gd name="connsiteX7" fmla="*/ 90929 w 3945658"/>
              <a:gd name="connsiteY7" fmla="*/ 1611645 h 1673069"/>
              <a:gd name="connsiteX8" fmla="*/ 6880 w 3945658"/>
              <a:gd name="connsiteY8" fmla="*/ 1527596 h 1673069"/>
              <a:gd name="connsiteX0" fmla="*/ 4095 w 3942873"/>
              <a:gd name="connsiteY0" fmla="*/ 1527596 h 1611653"/>
              <a:gd name="connsiteX1" fmla="*/ 3029 w 3942873"/>
              <a:gd name="connsiteY1" fmla="*/ 5739 h 1611653"/>
              <a:gd name="connsiteX2" fmla="*/ 88144 w 3942873"/>
              <a:gd name="connsiteY2" fmla="*/ 2443 h 1611653"/>
              <a:gd name="connsiteX3" fmla="*/ 3858824 w 3942873"/>
              <a:gd name="connsiteY3" fmla="*/ 2443 h 1611653"/>
              <a:gd name="connsiteX4" fmla="*/ 3942873 w 3942873"/>
              <a:gd name="connsiteY4" fmla="*/ 86492 h 1611653"/>
              <a:gd name="connsiteX5" fmla="*/ 3942873 w 3942873"/>
              <a:gd name="connsiteY5" fmla="*/ 1527596 h 1611653"/>
              <a:gd name="connsiteX6" fmla="*/ 3858824 w 3942873"/>
              <a:gd name="connsiteY6" fmla="*/ 1611645 h 1611653"/>
              <a:gd name="connsiteX7" fmla="*/ 88144 w 3942873"/>
              <a:gd name="connsiteY7" fmla="*/ 1611645 h 1611653"/>
              <a:gd name="connsiteX8" fmla="*/ 4095 w 3942873"/>
              <a:gd name="connsiteY8" fmla="*/ 1527596 h 1611653"/>
              <a:gd name="connsiteX0" fmla="*/ 9512 w 3948290"/>
              <a:gd name="connsiteY0" fmla="*/ 1527596 h 1673069"/>
              <a:gd name="connsiteX1" fmla="*/ 8446 w 3948290"/>
              <a:gd name="connsiteY1" fmla="*/ 5739 h 1673069"/>
              <a:gd name="connsiteX2" fmla="*/ 93561 w 3948290"/>
              <a:gd name="connsiteY2" fmla="*/ 2443 h 1673069"/>
              <a:gd name="connsiteX3" fmla="*/ 3864241 w 3948290"/>
              <a:gd name="connsiteY3" fmla="*/ 2443 h 1673069"/>
              <a:gd name="connsiteX4" fmla="*/ 3948290 w 3948290"/>
              <a:gd name="connsiteY4" fmla="*/ 86492 h 1673069"/>
              <a:gd name="connsiteX5" fmla="*/ 3948290 w 3948290"/>
              <a:gd name="connsiteY5" fmla="*/ 1527596 h 1673069"/>
              <a:gd name="connsiteX6" fmla="*/ 3864241 w 3948290"/>
              <a:gd name="connsiteY6" fmla="*/ 1611645 h 1673069"/>
              <a:gd name="connsiteX7" fmla="*/ 129280 w 3948290"/>
              <a:gd name="connsiteY7" fmla="*/ 1611645 h 1673069"/>
              <a:gd name="connsiteX8" fmla="*/ 9512 w 3948290"/>
              <a:gd name="connsiteY8" fmla="*/ 1527596 h 1673069"/>
              <a:gd name="connsiteX0" fmla="*/ 3242 w 3942020"/>
              <a:gd name="connsiteY0" fmla="*/ 1527596 h 1614938"/>
              <a:gd name="connsiteX1" fmla="*/ 2176 w 3942020"/>
              <a:gd name="connsiteY1" fmla="*/ 5739 h 1614938"/>
              <a:gd name="connsiteX2" fmla="*/ 87291 w 3942020"/>
              <a:gd name="connsiteY2" fmla="*/ 2443 h 1614938"/>
              <a:gd name="connsiteX3" fmla="*/ 3857971 w 3942020"/>
              <a:gd name="connsiteY3" fmla="*/ 2443 h 1614938"/>
              <a:gd name="connsiteX4" fmla="*/ 3942020 w 3942020"/>
              <a:gd name="connsiteY4" fmla="*/ 86492 h 1614938"/>
              <a:gd name="connsiteX5" fmla="*/ 3942020 w 3942020"/>
              <a:gd name="connsiteY5" fmla="*/ 1527596 h 1614938"/>
              <a:gd name="connsiteX6" fmla="*/ 3857971 w 3942020"/>
              <a:gd name="connsiteY6" fmla="*/ 1611645 h 1614938"/>
              <a:gd name="connsiteX7" fmla="*/ 123010 w 3942020"/>
              <a:gd name="connsiteY7" fmla="*/ 1611645 h 1614938"/>
              <a:gd name="connsiteX8" fmla="*/ 3242 w 3942020"/>
              <a:gd name="connsiteY8" fmla="*/ 1527596 h 1614938"/>
              <a:gd name="connsiteX0" fmla="*/ 1552 w 3940330"/>
              <a:gd name="connsiteY0" fmla="*/ 1527596 h 1612398"/>
              <a:gd name="connsiteX1" fmla="*/ 486 w 3940330"/>
              <a:gd name="connsiteY1" fmla="*/ 5739 h 1612398"/>
              <a:gd name="connsiteX2" fmla="*/ 85601 w 3940330"/>
              <a:gd name="connsiteY2" fmla="*/ 2443 h 1612398"/>
              <a:gd name="connsiteX3" fmla="*/ 3856281 w 3940330"/>
              <a:gd name="connsiteY3" fmla="*/ 2443 h 1612398"/>
              <a:gd name="connsiteX4" fmla="*/ 3940330 w 3940330"/>
              <a:gd name="connsiteY4" fmla="*/ 86492 h 1612398"/>
              <a:gd name="connsiteX5" fmla="*/ 3940330 w 3940330"/>
              <a:gd name="connsiteY5" fmla="*/ 1527596 h 1612398"/>
              <a:gd name="connsiteX6" fmla="*/ 3856281 w 3940330"/>
              <a:gd name="connsiteY6" fmla="*/ 1611645 h 1612398"/>
              <a:gd name="connsiteX7" fmla="*/ 121320 w 3940330"/>
              <a:gd name="connsiteY7" fmla="*/ 1611645 h 1612398"/>
              <a:gd name="connsiteX8" fmla="*/ 1552 w 3940330"/>
              <a:gd name="connsiteY8" fmla="*/ 1527596 h 1612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0330" h="1612398">
                <a:moveTo>
                  <a:pt x="1552" y="1527596"/>
                </a:moveTo>
                <a:cubicBezTo>
                  <a:pt x="463" y="1429014"/>
                  <a:pt x="-671" y="14002"/>
                  <a:pt x="486" y="5739"/>
                </a:cubicBezTo>
                <a:cubicBezTo>
                  <a:pt x="1643" y="-2524"/>
                  <a:pt x="8119" y="-183"/>
                  <a:pt x="85601" y="2443"/>
                </a:cubicBezTo>
                <a:cubicBezTo>
                  <a:pt x="163083" y="5069"/>
                  <a:pt x="2599388" y="2443"/>
                  <a:pt x="3856281" y="2443"/>
                </a:cubicBezTo>
                <a:cubicBezTo>
                  <a:pt x="3902700" y="2443"/>
                  <a:pt x="3940330" y="40073"/>
                  <a:pt x="3940330" y="86492"/>
                </a:cubicBezTo>
                <a:lnTo>
                  <a:pt x="3940330" y="1527596"/>
                </a:lnTo>
                <a:cubicBezTo>
                  <a:pt x="3940330" y="1574015"/>
                  <a:pt x="3902700" y="1611645"/>
                  <a:pt x="3856281" y="1611645"/>
                </a:cubicBezTo>
                <a:lnTo>
                  <a:pt x="121320" y="1611645"/>
                </a:lnTo>
                <a:cubicBezTo>
                  <a:pt x="74901" y="1611645"/>
                  <a:pt x="2641" y="1626178"/>
                  <a:pt x="1552" y="1527596"/>
                </a:cubicBezTo>
                <a:close/>
              </a:path>
            </a:pathLst>
          </a:custGeom>
          <a:solidFill>
            <a:schemeClr val="bg2">
              <a:alpha val="85000"/>
            </a:schemeClr>
          </a:solidFill>
        </p:spPr>
        <p:txBody>
          <a:bodyPr vert="horz" lIns="360000" tIns="252000" rIns="360000" bIns="360000" rtlCol="0">
            <a:no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nl-NL" sz="2400" b="0" dirty="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70000"/>
              </a:lnSpc>
              <a:defRPr lang="nl-NL" dirty="0">
                <a:solidFill>
                  <a:schemeClr val="bg1"/>
                </a:solidFill>
                <a:latin typeface="+mj-lt"/>
              </a:defRPr>
            </a:lvl2pPr>
            <a:lvl3pPr>
              <a:lnSpc>
                <a:spcPct val="70000"/>
              </a:lnSpc>
              <a:defRPr lang="nl-NL" dirty="0">
                <a:solidFill>
                  <a:schemeClr val="bg1"/>
                </a:solidFill>
                <a:latin typeface="+mj-lt"/>
              </a:defRPr>
            </a:lvl3pPr>
            <a:lvl4pPr>
              <a:lnSpc>
                <a:spcPct val="70000"/>
              </a:lnSpc>
              <a:defRPr lang="nl-NL" sz="2400" dirty="0">
                <a:solidFill>
                  <a:schemeClr val="bg1"/>
                </a:solidFill>
                <a:latin typeface="+mj-lt"/>
              </a:defRPr>
            </a:lvl4pPr>
            <a:lvl5pPr>
              <a:lnSpc>
                <a:spcPct val="70000"/>
              </a:lnSpc>
              <a:defRPr lang="nl-NL" b="0" dirty="0">
                <a:solidFill>
                  <a:schemeClr val="bg1"/>
                </a:solidFill>
              </a:defRPr>
            </a:lvl5pPr>
            <a:lvl6pPr>
              <a:lnSpc>
                <a:spcPct val="70000"/>
              </a:lnSpc>
              <a:defRPr lang="nl-NL" dirty="0"/>
            </a:lvl6pPr>
          </a:lstStyle>
          <a:p>
            <a:pPr lvl="0"/>
            <a:r>
              <a:rPr lang="nl-NL" noProof="0"/>
              <a:t>Klik om tekst in te voegen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6D1F31-84B9-7AD0-0AF9-B8FC81A9A3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2B39EA-3E8F-647F-F7AC-498E55A9EB9B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2C3328-4E0A-4D82-90EB-1D391F67BCC5}" type="datetime1">
              <a:rPr lang="nl-NL" smtClean="0"/>
              <a:pPr/>
              <a:t>16-11-2024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02688E-6C0C-84C5-41EA-F762B7BD16D3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uw voettekst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CC49B-7B86-C844-CFAA-F7CB47CA7E63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523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rafiek 50%/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96713" y="1467110"/>
            <a:ext cx="5180184" cy="4320757"/>
          </a:xfr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BB63B"/>
              </a:buClr>
              <a:buSzTx/>
              <a:buFontTx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2pPr>
            <a:lvl3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/>
            </a:lvl3pPr>
            <a:lvl4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Arial" panose="020B0604020202020204" pitchFamily="34" charset="0"/>
              <a:buChar char="•"/>
              <a:tabLst/>
              <a:defRPr/>
            </a:lvl4pPr>
            <a:lvl5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+mj-lt"/>
              <a:buAutoNum type="arabicPeriod"/>
              <a:tabLst/>
              <a:defRPr/>
            </a:lvl5pPr>
            <a:lvl6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+mj-lt"/>
              </a:defRPr>
            </a:lvl6pPr>
            <a:lvl7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7pPr>
            <a:lvl8pPr marL="541338" marR="0" indent="-3603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Wingdings" panose="05000000000000000000" pitchFamily="2" charset="2"/>
              <a:buChar char="à"/>
              <a:tabLst/>
              <a:defRPr/>
            </a:lvl8pPr>
            <a:lvl9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Sub-bullet#2</a:t>
            </a:r>
          </a:p>
          <a:p>
            <a:pPr lvl="4"/>
            <a:r>
              <a:rPr lang="nl-NL" noProof="0"/>
              <a:t>Nummer-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/>
              <a:t>Sub-bullet#3</a:t>
            </a:r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#4</a:t>
            </a:r>
          </a:p>
          <a:p>
            <a:pPr lvl="8"/>
            <a:r>
              <a:rPr lang="nl-NL" noProof="0"/>
              <a:t>Header2</a:t>
            </a:r>
          </a:p>
        </p:txBody>
      </p:sp>
      <p:sp>
        <p:nvSpPr>
          <p:cNvPr id="41" name="Tijdelijke aanduiding voor tekst 14">
            <a:extLst>
              <a:ext uri="{FF2B5EF4-FFF2-40B4-BE49-F238E27FC236}">
                <a16:creationId xmlns:a16="http://schemas.microsoft.com/office/drawing/2014/main" id="{92B3C0DD-4B30-41A4-ACF0-43DCC142EE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713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B7132B7D-5165-4EF7-9B98-0281F140107D}"/>
              </a:ext>
            </a:extLst>
          </p:cNvPr>
          <p:cNvCxnSpPr/>
          <p:nvPr userDrawn="1"/>
        </p:nvCxnSpPr>
        <p:spPr>
          <a:xfrm>
            <a:off x="6095998" y="1467110"/>
            <a:ext cx="0" cy="4320757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" name="Tijdelijke aanduiding voor grafiek 7">
            <a:extLst>
              <a:ext uri="{FF2B5EF4-FFF2-40B4-BE49-F238E27FC236}">
                <a16:creationId xmlns:a16="http://schemas.microsoft.com/office/drawing/2014/main" id="{850783B6-C90B-4AAA-90BA-1DAFC9F22AA9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515099" y="1467111"/>
            <a:ext cx="5168610" cy="4320756"/>
          </a:xfrm>
          <a:solidFill>
            <a:schemeClr val="bg1">
              <a:lumMod val="95000"/>
            </a:schemeClr>
          </a:solidFill>
        </p:spPr>
        <p:txBody>
          <a:bodyPr tIns="288000" bIns="1440000" anchor="b">
            <a:normAutofit/>
          </a:bodyPr>
          <a:lstStyle>
            <a:lvl1pPr marL="0" indent="0" algn="ctr">
              <a:spcAft>
                <a:spcPts val="0"/>
              </a:spcAft>
              <a:buNone/>
              <a:defRPr sz="12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grafiek in te voegen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2B9816-B2A2-2391-B02F-5E919B03F5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3" y="396982"/>
            <a:ext cx="9217416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151" name="Picture 150" descr="Logo&#10;&#10;Description automatically generated">
            <a:extLst>
              <a:ext uri="{FF2B5EF4-FFF2-40B4-BE49-F238E27FC236}">
                <a16:creationId xmlns:a16="http://schemas.microsoft.com/office/drawing/2014/main" id="{3D6AF872-0FEC-1594-D3F7-7736DF6E0C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3FDEEF-1344-3AE2-3232-CB10BBBF278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16-11-2024</a:t>
            </a:fld>
            <a:endParaRPr lang="nl-NL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DB2D8B-E420-399A-C211-EBDCEE77B2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DE1414-9662-7D2C-8679-EE19A252DDC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836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jdelijke aanduiding voor tekst 14">
            <a:extLst>
              <a:ext uri="{FF2B5EF4-FFF2-40B4-BE49-F238E27FC236}">
                <a16:creationId xmlns:a16="http://schemas.microsoft.com/office/drawing/2014/main" id="{C209BF21-5280-447B-A53B-6C6365D818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87" name="Tijdelijke aanduiding voor grafiek 7">
            <a:extLst>
              <a:ext uri="{FF2B5EF4-FFF2-40B4-BE49-F238E27FC236}">
                <a16:creationId xmlns:a16="http://schemas.microsoft.com/office/drawing/2014/main" id="{A9C16D6A-032C-433A-A11B-424C800889B5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493498" y="1467111"/>
            <a:ext cx="11201783" cy="4314378"/>
          </a:xfrm>
          <a:solidFill>
            <a:schemeClr val="bg1">
              <a:lumMod val="95000"/>
            </a:schemeClr>
          </a:solidFill>
        </p:spPr>
        <p:txBody>
          <a:bodyPr tIns="1260000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grafiek in te voegen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F29FA-A616-4670-65ED-709D2D61E4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68" name="Picture 67" descr="Logo&#10;&#10;Description automatically generated">
            <a:extLst>
              <a:ext uri="{FF2B5EF4-FFF2-40B4-BE49-F238E27FC236}">
                <a16:creationId xmlns:a16="http://schemas.microsoft.com/office/drawing/2014/main" id="{5C05BB4A-FFA8-4956-A889-DBCC6148DD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211FF6-BC04-A394-91BE-C1D0BFC1E06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16-11-2024</a:t>
            </a:fld>
            <a:endParaRPr lang="nl-NL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BCC67E-2063-F0B5-F509-9B22B9DF6EB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C214A6-AD96-EFE1-3FBE-0A9A18AFD06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354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Tabel 50%/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81922" y="1467110"/>
            <a:ext cx="5180184" cy="4314379"/>
          </a:xfr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BB63B"/>
              </a:buClr>
              <a:buSzTx/>
              <a:buFontTx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2pPr>
            <a:lvl3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/>
            </a:lvl3pPr>
            <a:lvl4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Arial" panose="020B0604020202020204" pitchFamily="34" charset="0"/>
              <a:buChar char="•"/>
              <a:tabLst/>
              <a:defRPr/>
            </a:lvl4pPr>
            <a:lvl5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+mj-lt"/>
              <a:buAutoNum type="arabicPeriod"/>
              <a:tabLst/>
              <a:defRPr/>
            </a:lvl5pPr>
            <a:lvl6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+mj-lt"/>
              </a:defRPr>
            </a:lvl6pPr>
            <a:lvl7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7pPr>
            <a:lvl8pPr marL="541338" marR="0" indent="-3603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Wingdings" panose="05000000000000000000" pitchFamily="2" charset="2"/>
              <a:buChar char="à"/>
              <a:tabLst/>
              <a:defRPr/>
            </a:lvl8pPr>
            <a:lvl9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Sub-bullet#2</a:t>
            </a:r>
          </a:p>
          <a:p>
            <a:pPr lvl="4"/>
            <a:r>
              <a:rPr lang="nl-NL" noProof="0"/>
              <a:t>Nummer-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/>
              <a:t>Sub-bullet#3</a:t>
            </a:r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#4</a:t>
            </a:r>
          </a:p>
          <a:p>
            <a:pPr lvl="8"/>
            <a:r>
              <a:rPr lang="nl-NL" noProof="0"/>
              <a:t>Header2</a:t>
            </a:r>
          </a:p>
        </p:txBody>
      </p:sp>
      <p:sp>
        <p:nvSpPr>
          <p:cNvPr id="9" name="Tijdelijke aanduiding voor tabel 8"/>
          <p:cNvSpPr>
            <a:spLocks noGrp="1"/>
          </p:cNvSpPr>
          <p:nvPr>
            <p:ph type="tbl" sz="quarter" idx="15" hasCustomPrompt="1"/>
          </p:nvPr>
        </p:nvSpPr>
        <p:spPr>
          <a:xfrm>
            <a:off x="6515100" y="1467110"/>
            <a:ext cx="5180182" cy="4320758"/>
          </a:xfrm>
          <a:solidFill>
            <a:schemeClr val="bg1">
              <a:lumMod val="95000"/>
            </a:schemeClr>
          </a:solidFill>
        </p:spPr>
        <p:txBody>
          <a:bodyPr tIns="936000" anchor="ctr">
            <a:normAutofit/>
          </a:bodyPr>
          <a:lstStyle>
            <a:lvl1pPr marL="0" indent="0" algn="ctr"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tabel in te voegen</a:t>
            </a:r>
          </a:p>
        </p:txBody>
      </p:sp>
      <p:sp>
        <p:nvSpPr>
          <p:cNvPr id="41" name="Tijdelijke aanduiding voor tekst 14">
            <a:extLst>
              <a:ext uri="{FF2B5EF4-FFF2-40B4-BE49-F238E27FC236}">
                <a16:creationId xmlns:a16="http://schemas.microsoft.com/office/drawing/2014/main" id="{4B035891-3F3E-4E86-9D5A-96D1E3B9D0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FFF3BAD7-1631-43B4-803E-B259FAD5CBD9}"/>
              </a:ext>
            </a:extLst>
          </p:cNvPr>
          <p:cNvCxnSpPr/>
          <p:nvPr userDrawn="1"/>
        </p:nvCxnSpPr>
        <p:spPr>
          <a:xfrm>
            <a:off x="6095998" y="1467110"/>
            <a:ext cx="0" cy="4320757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A5FE5AFB-415A-4AB3-98DB-B434D6876D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8587" y="376238"/>
            <a:ext cx="1923358" cy="7249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667B01-5E95-2BC3-3F0F-3627964EA5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199867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5B5FA-D61D-0FCA-2BFF-8D3597EBEE9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16-11-2024</a:t>
            </a:fld>
            <a:endParaRPr lang="nl-NL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6B8B2-DAE4-F508-7F73-6ED222B9055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EBBAC-B1B2-0D4B-4B1C-4975EDE69CF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172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10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abel 8"/>
          <p:cNvSpPr>
            <a:spLocks noGrp="1"/>
          </p:cNvSpPr>
          <p:nvPr>
            <p:ph type="tbl" sz="quarter" idx="15" hasCustomPrompt="1"/>
          </p:nvPr>
        </p:nvSpPr>
        <p:spPr>
          <a:xfrm>
            <a:off x="481922" y="1473493"/>
            <a:ext cx="11201783" cy="4314376"/>
          </a:xfrm>
          <a:solidFill>
            <a:schemeClr val="bg1">
              <a:lumMod val="95000"/>
            </a:schemeClr>
          </a:solidFill>
        </p:spPr>
        <p:txBody>
          <a:bodyPr tIns="1008000" anchor="ctr">
            <a:normAutofit/>
          </a:bodyPr>
          <a:lstStyle>
            <a:lvl1pPr marL="0" indent="0" algn="ctr"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tabel in te voegen</a:t>
            </a:r>
          </a:p>
        </p:txBody>
      </p:sp>
      <p:sp>
        <p:nvSpPr>
          <p:cNvPr id="38" name="Tijdelijke aanduiding voor tekst 14">
            <a:extLst>
              <a:ext uri="{FF2B5EF4-FFF2-40B4-BE49-F238E27FC236}">
                <a16:creationId xmlns:a16="http://schemas.microsoft.com/office/drawing/2014/main" id="{8DA7C7FA-DB31-4BAA-B073-75C781A5B1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CDDBAB-F039-3099-4363-CC2CA6EF59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45" name="Picture 44" descr="Logo&#10;&#10;Description automatically generated">
            <a:extLst>
              <a:ext uri="{FF2B5EF4-FFF2-40B4-BE49-F238E27FC236}">
                <a16:creationId xmlns:a16="http://schemas.microsoft.com/office/drawing/2014/main" id="{711FA9F7-E075-B770-E285-898F2747A1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F483E5-8C91-9559-D9FD-0656EC1ED76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16-11-2024</a:t>
            </a:fld>
            <a:endParaRPr lang="nl-NL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AAB594-2CD3-0197-49D5-8F09D219AD3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E60538-6BEE-642C-2F68-F6A4BC550A2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825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Inhou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7FC8C1DB-5A16-4DC5-BE9E-D1DB67A9F5BF}"/>
              </a:ext>
            </a:extLst>
          </p:cNvPr>
          <p:cNvSpPr/>
          <p:nvPr userDrawn="1"/>
        </p:nvSpPr>
        <p:spPr>
          <a:xfrm>
            <a:off x="-1587" y="5092700"/>
            <a:ext cx="12192000" cy="1772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endParaRPr lang="nl-NL" sz="1400" noProof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-1587" y="-7145"/>
            <a:ext cx="12192002" cy="6865145"/>
          </a:xfrm>
          <a:solidFill>
            <a:schemeClr val="bg1">
              <a:lumMod val="95000"/>
            </a:schemeClr>
          </a:solidFill>
        </p:spPr>
        <p:txBody>
          <a:bodyPr tIns="100800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0FACCAB-FC4B-4AA0-B92F-53F1DD2A892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80506" y="400050"/>
            <a:ext cx="3410222" cy="5036400"/>
          </a:xfrm>
          <a:custGeom>
            <a:avLst/>
            <a:gdLst>
              <a:gd name="connsiteX0" fmla="*/ 0 w 3384000"/>
              <a:gd name="connsiteY0" fmla="*/ 122061 h 5036400"/>
              <a:gd name="connsiteX1" fmla="*/ 122061 w 3384000"/>
              <a:gd name="connsiteY1" fmla="*/ 0 h 5036400"/>
              <a:gd name="connsiteX2" fmla="*/ 3261939 w 3384000"/>
              <a:gd name="connsiteY2" fmla="*/ 0 h 5036400"/>
              <a:gd name="connsiteX3" fmla="*/ 3384000 w 3384000"/>
              <a:gd name="connsiteY3" fmla="*/ 122061 h 5036400"/>
              <a:gd name="connsiteX4" fmla="*/ 3384000 w 3384000"/>
              <a:gd name="connsiteY4" fmla="*/ 4914339 h 5036400"/>
              <a:gd name="connsiteX5" fmla="*/ 3261939 w 3384000"/>
              <a:gd name="connsiteY5" fmla="*/ 5036400 h 5036400"/>
              <a:gd name="connsiteX6" fmla="*/ 122061 w 3384000"/>
              <a:gd name="connsiteY6" fmla="*/ 5036400 h 5036400"/>
              <a:gd name="connsiteX7" fmla="*/ 0 w 3384000"/>
              <a:gd name="connsiteY7" fmla="*/ 4914339 h 5036400"/>
              <a:gd name="connsiteX8" fmla="*/ 0 w 3384000"/>
              <a:gd name="connsiteY8" fmla="*/ 122061 h 5036400"/>
              <a:gd name="connsiteX0" fmla="*/ 139014 w 3523014"/>
              <a:gd name="connsiteY0" fmla="*/ 381655 h 5295994"/>
              <a:gd name="connsiteX1" fmla="*/ 167589 w 3523014"/>
              <a:gd name="connsiteY1" fmla="*/ 291344 h 5295994"/>
              <a:gd name="connsiteX2" fmla="*/ 261075 w 3523014"/>
              <a:gd name="connsiteY2" fmla="*/ 259594 h 5295994"/>
              <a:gd name="connsiteX3" fmla="*/ 3400953 w 3523014"/>
              <a:gd name="connsiteY3" fmla="*/ 259594 h 5295994"/>
              <a:gd name="connsiteX4" fmla="*/ 3523014 w 3523014"/>
              <a:gd name="connsiteY4" fmla="*/ 381655 h 5295994"/>
              <a:gd name="connsiteX5" fmla="*/ 3523014 w 3523014"/>
              <a:gd name="connsiteY5" fmla="*/ 5173933 h 5295994"/>
              <a:gd name="connsiteX6" fmla="*/ 3400953 w 3523014"/>
              <a:gd name="connsiteY6" fmla="*/ 5295994 h 5295994"/>
              <a:gd name="connsiteX7" fmla="*/ 261075 w 3523014"/>
              <a:gd name="connsiteY7" fmla="*/ 5295994 h 5295994"/>
              <a:gd name="connsiteX8" fmla="*/ 139014 w 3523014"/>
              <a:gd name="connsiteY8" fmla="*/ 5173933 h 5295994"/>
              <a:gd name="connsiteX9" fmla="*/ 139014 w 3523014"/>
              <a:gd name="connsiteY9" fmla="*/ 381655 h 5295994"/>
              <a:gd name="connsiteX0" fmla="*/ 139014 w 3523014"/>
              <a:gd name="connsiteY0" fmla="*/ 381655 h 5295994"/>
              <a:gd name="connsiteX1" fmla="*/ 167589 w 3523014"/>
              <a:gd name="connsiteY1" fmla="*/ 291344 h 5295994"/>
              <a:gd name="connsiteX2" fmla="*/ 261075 w 3523014"/>
              <a:gd name="connsiteY2" fmla="*/ 259594 h 5295994"/>
              <a:gd name="connsiteX3" fmla="*/ 3400953 w 3523014"/>
              <a:gd name="connsiteY3" fmla="*/ 259594 h 5295994"/>
              <a:gd name="connsiteX4" fmla="*/ 3523014 w 3523014"/>
              <a:gd name="connsiteY4" fmla="*/ 381655 h 5295994"/>
              <a:gd name="connsiteX5" fmla="*/ 3523014 w 3523014"/>
              <a:gd name="connsiteY5" fmla="*/ 5173933 h 5295994"/>
              <a:gd name="connsiteX6" fmla="*/ 3400953 w 3523014"/>
              <a:gd name="connsiteY6" fmla="*/ 5295994 h 5295994"/>
              <a:gd name="connsiteX7" fmla="*/ 261075 w 3523014"/>
              <a:gd name="connsiteY7" fmla="*/ 5295994 h 5295994"/>
              <a:gd name="connsiteX8" fmla="*/ 139014 w 3523014"/>
              <a:gd name="connsiteY8" fmla="*/ 5173933 h 5295994"/>
              <a:gd name="connsiteX9" fmla="*/ 139014 w 3523014"/>
              <a:gd name="connsiteY9" fmla="*/ 381655 h 5295994"/>
              <a:gd name="connsiteX0" fmla="*/ 148137 w 3532137"/>
              <a:gd name="connsiteY0" fmla="*/ 390093 h 5304432"/>
              <a:gd name="connsiteX1" fmla="*/ 148137 w 3532137"/>
              <a:gd name="connsiteY1" fmla="*/ 271207 h 5304432"/>
              <a:gd name="connsiteX2" fmla="*/ 270198 w 3532137"/>
              <a:gd name="connsiteY2" fmla="*/ 268032 h 5304432"/>
              <a:gd name="connsiteX3" fmla="*/ 3410076 w 3532137"/>
              <a:gd name="connsiteY3" fmla="*/ 268032 h 5304432"/>
              <a:gd name="connsiteX4" fmla="*/ 3532137 w 3532137"/>
              <a:gd name="connsiteY4" fmla="*/ 390093 h 5304432"/>
              <a:gd name="connsiteX5" fmla="*/ 3532137 w 3532137"/>
              <a:gd name="connsiteY5" fmla="*/ 5182371 h 5304432"/>
              <a:gd name="connsiteX6" fmla="*/ 3410076 w 3532137"/>
              <a:gd name="connsiteY6" fmla="*/ 5304432 h 5304432"/>
              <a:gd name="connsiteX7" fmla="*/ 270198 w 3532137"/>
              <a:gd name="connsiteY7" fmla="*/ 5304432 h 5304432"/>
              <a:gd name="connsiteX8" fmla="*/ 148137 w 3532137"/>
              <a:gd name="connsiteY8" fmla="*/ 5182371 h 5304432"/>
              <a:gd name="connsiteX9" fmla="*/ 148137 w 3532137"/>
              <a:gd name="connsiteY9" fmla="*/ 390093 h 5304432"/>
              <a:gd name="connsiteX0" fmla="*/ 8072 w 3392072"/>
              <a:gd name="connsiteY0" fmla="*/ 390093 h 5304432"/>
              <a:gd name="connsiteX1" fmla="*/ 8072 w 3392072"/>
              <a:gd name="connsiteY1" fmla="*/ 271207 h 5304432"/>
              <a:gd name="connsiteX2" fmla="*/ 130133 w 3392072"/>
              <a:gd name="connsiteY2" fmla="*/ 268032 h 5304432"/>
              <a:gd name="connsiteX3" fmla="*/ 3270011 w 3392072"/>
              <a:gd name="connsiteY3" fmla="*/ 268032 h 5304432"/>
              <a:gd name="connsiteX4" fmla="*/ 3392072 w 3392072"/>
              <a:gd name="connsiteY4" fmla="*/ 390093 h 5304432"/>
              <a:gd name="connsiteX5" fmla="*/ 3392072 w 3392072"/>
              <a:gd name="connsiteY5" fmla="*/ 5182371 h 5304432"/>
              <a:gd name="connsiteX6" fmla="*/ 3270011 w 3392072"/>
              <a:gd name="connsiteY6" fmla="*/ 5304432 h 5304432"/>
              <a:gd name="connsiteX7" fmla="*/ 130133 w 3392072"/>
              <a:gd name="connsiteY7" fmla="*/ 5304432 h 5304432"/>
              <a:gd name="connsiteX8" fmla="*/ 8072 w 3392072"/>
              <a:gd name="connsiteY8" fmla="*/ 5182371 h 5304432"/>
              <a:gd name="connsiteX9" fmla="*/ 8072 w 3392072"/>
              <a:gd name="connsiteY9" fmla="*/ 390093 h 5304432"/>
              <a:gd name="connsiteX0" fmla="*/ 8072 w 3392072"/>
              <a:gd name="connsiteY0" fmla="*/ 129113 h 5043452"/>
              <a:gd name="connsiteX1" fmla="*/ 8072 w 3392072"/>
              <a:gd name="connsiteY1" fmla="*/ 10227 h 5043452"/>
              <a:gd name="connsiteX2" fmla="*/ 130133 w 3392072"/>
              <a:gd name="connsiteY2" fmla="*/ 7052 h 5043452"/>
              <a:gd name="connsiteX3" fmla="*/ 3270011 w 3392072"/>
              <a:gd name="connsiteY3" fmla="*/ 7052 h 5043452"/>
              <a:gd name="connsiteX4" fmla="*/ 3392072 w 3392072"/>
              <a:gd name="connsiteY4" fmla="*/ 129113 h 5043452"/>
              <a:gd name="connsiteX5" fmla="*/ 3392072 w 3392072"/>
              <a:gd name="connsiteY5" fmla="*/ 4921391 h 5043452"/>
              <a:gd name="connsiteX6" fmla="*/ 3270011 w 3392072"/>
              <a:gd name="connsiteY6" fmla="*/ 5043452 h 5043452"/>
              <a:gd name="connsiteX7" fmla="*/ 130133 w 3392072"/>
              <a:gd name="connsiteY7" fmla="*/ 5043452 h 5043452"/>
              <a:gd name="connsiteX8" fmla="*/ 8072 w 3392072"/>
              <a:gd name="connsiteY8" fmla="*/ 4921391 h 5043452"/>
              <a:gd name="connsiteX9" fmla="*/ 8072 w 3392072"/>
              <a:gd name="connsiteY9" fmla="*/ 129113 h 5043452"/>
              <a:gd name="connsiteX0" fmla="*/ 7649 w 3391649"/>
              <a:gd name="connsiteY0" fmla="*/ 129113 h 5043452"/>
              <a:gd name="connsiteX1" fmla="*/ 7649 w 3391649"/>
              <a:gd name="connsiteY1" fmla="*/ 10227 h 5043452"/>
              <a:gd name="connsiteX2" fmla="*/ 129710 w 3391649"/>
              <a:gd name="connsiteY2" fmla="*/ 7052 h 5043452"/>
              <a:gd name="connsiteX3" fmla="*/ 3269588 w 3391649"/>
              <a:gd name="connsiteY3" fmla="*/ 7052 h 5043452"/>
              <a:gd name="connsiteX4" fmla="*/ 3391649 w 3391649"/>
              <a:gd name="connsiteY4" fmla="*/ 129113 h 5043452"/>
              <a:gd name="connsiteX5" fmla="*/ 3391649 w 3391649"/>
              <a:gd name="connsiteY5" fmla="*/ 4921391 h 5043452"/>
              <a:gd name="connsiteX6" fmla="*/ 3269588 w 3391649"/>
              <a:gd name="connsiteY6" fmla="*/ 5043452 h 5043452"/>
              <a:gd name="connsiteX7" fmla="*/ 129710 w 3391649"/>
              <a:gd name="connsiteY7" fmla="*/ 5043452 h 5043452"/>
              <a:gd name="connsiteX8" fmla="*/ 7649 w 3391649"/>
              <a:gd name="connsiteY8" fmla="*/ 4921391 h 5043452"/>
              <a:gd name="connsiteX9" fmla="*/ 7649 w 3391649"/>
              <a:gd name="connsiteY9" fmla="*/ 129113 h 5043452"/>
              <a:gd name="connsiteX0" fmla="*/ 7649 w 3391649"/>
              <a:gd name="connsiteY0" fmla="*/ 122287 h 5036626"/>
              <a:gd name="connsiteX1" fmla="*/ 7649 w 3391649"/>
              <a:gd name="connsiteY1" fmla="*/ 3401 h 5036626"/>
              <a:gd name="connsiteX2" fmla="*/ 129710 w 3391649"/>
              <a:gd name="connsiteY2" fmla="*/ 226 h 5036626"/>
              <a:gd name="connsiteX3" fmla="*/ 3269588 w 3391649"/>
              <a:gd name="connsiteY3" fmla="*/ 226 h 5036626"/>
              <a:gd name="connsiteX4" fmla="*/ 3391649 w 3391649"/>
              <a:gd name="connsiteY4" fmla="*/ 122287 h 5036626"/>
              <a:gd name="connsiteX5" fmla="*/ 3391649 w 3391649"/>
              <a:gd name="connsiteY5" fmla="*/ 4914565 h 5036626"/>
              <a:gd name="connsiteX6" fmla="*/ 3269588 w 3391649"/>
              <a:gd name="connsiteY6" fmla="*/ 5036626 h 5036626"/>
              <a:gd name="connsiteX7" fmla="*/ 129710 w 3391649"/>
              <a:gd name="connsiteY7" fmla="*/ 5036626 h 5036626"/>
              <a:gd name="connsiteX8" fmla="*/ 7649 w 3391649"/>
              <a:gd name="connsiteY8" fmla="*/ 4914565 h 5036626"/>
              <a:gd name="connsiteX9" fmla="*/ 7649 w 3391649"/>
              <a:gd name="connsiteY9" fmla="*/ 122287 h 5036626"/>
              <a:gd name="connsiteX0" fmla="*/ 7649 w 3391649"/>
              <a:gd name="connsiteY0" fmla="*/ 127836 h 5042175"/>
              <a:gd name="connsiteX1" fmla="*/ 7649 w 3391649"/>
              <a:gd name="connsiteY1" fmla="*/ 8950 h 5042175"/>
              <a:gd name="connsiteX2" fmla="*/ 129710 w 3391649"/>
              <a:gd name="connsiteY2" fmla="*/ 5775 h 5042175"/>
              <a:gd name="connsiteX3" fmla="*/ 3269588 w 3391649"/>
              <a:gd name="connsiteY3" fmla="*/ 5775 h 5042175"/>
              <a:gd name="connsiteX4" fmla="*/ 3391649 w 3391649"/>
              <a:gd name="connsiteY4" fmla="*/ 127836 h 5042175"/>
              <a:gd name="connsiteX5" fmla="*/ 3391649 w 3391649"/>
              <a:gd name="connsiteY5" fmla="*/ 4920114 h 5042175"/>
              <a:gd name="connsiteX6" fmla="*/ 3269588 w 3391649"/>
              <a:gd name="connsiteY6" fmla="*/ 5042175 h 5042175"/>
              <a:gd name="connsiteX7" fmla="*/ 129710 w 3391649"/>
              <a:gd name="connsiteY7" fmla="*/ 5042175 h 5042175"/>
              <a:gd name="connsiteX8" fmla="*/ 7649 w 3391649"/>
              <a:gd name="connsiteY8" fmla="*/ 4920114 h 5042175"/>
              <a:gd name="connsiteX9" fmla="*/ 7649 w 3391649"/>
              <a:gd name="connsiteY9" fmla="*/ 127836 h 5042175"/>
              <a:gd name="connsiteX0" fmla="*/ 7649 w 3391649"/>
              <a:gd name="connsiteY0" fmla="*/ 127836 h 5042175"/>
              <a:gd name="connsiteX1" fmla="*/ 7649 w 3391649"/>
              <a:gd name="connsiteY1" fmla="*/ 8950 h 5042175"/>
              <a:gd name="connsiteX2" fmla="*/ 129710 w 3391649"/>
              <a:gd name="connsiteY2" fmla="*/ 5775 h 5042175"/>
              <a:gd name="connsiteX3" fmla="*/ 3269588 w 3391649"/>
              <a:gd name="connsiteY3" fmla="*/ 5775 h 5042175"/>
              <a:gd name="connsiteX4" fmla="*/ 3391649 w 3391649"/>
              <a:gd name="connsiteY4" fmla="*/ 127836 h 5042175"/>
              <a:gd name="connsiteX5" fmla="*/ 3391649 w 3391649"/>
              <a:gd name="connsiteY5" fmla="*/ 4920114 h 5042175"/>
              <a:gd name="connsiteX6" fmla="*/ 3269588 w 3391649"/>
              <a:gd name="connsiteY6" fmla="*/ 5042175 h 5042175"/>
              <a:gd name="connsiteX7" fmla="*/ 129710 w 3391649"/>
              <a:gd name="connsiteY7" fmla="*/ 5042175 h 5042175"/>
              <a:gd name="connsiteX8" fmla="*/ 7649 w 3391649"/>
              <a:gd name="connsiteY8" fmla="*/ 4920114 h 5042175"/>
              <a:gd name="connsiteX9" fmla="*/ 7649 w 3391649"/>
              <a:gd name="connsiteY9" fmla="*/ 127836 h 5042175"/>
              <a:gd name="connsiteX0" fmla="*/ 15257 w 3399257"/>
              <a:gd name="connsiteY0" fmla="*/ 5276782 h 5398843"/>
              <a:gd name="connsiteX1" fmla="*/ 15257 w 3399257"/>
              <a:gd name="connsiteY1" fmla="*/ 365618 h 5398843"/>
              <a:gd name="connsiteX2" fmla="*/ 137318 w 3399257"/>
              <a:gd name="connsiteY2" fmla="*/ 362443 h 5398843"/>
              <a:gd name="connsiteX3" fmla="*/ 3277196 w 3399257"/>
              <a:gd name="connsiteY3" fmla="*/ 362443 h 5398843"/>
              <a:gd name="connsiteX4" fmla="*/ 3399257 w 3399257"/>
              <a:gd name="connsiteY4" fmla="*/ 484504 h 5398843"/>
              <a:gd name="connsiteX5" fmla="*/ 3399257 w 3399257"/>
              <a:gd name="connsiteY5" fmla="*/ 5276782 h 5398843"/>
              <a:gd name="connsiteX6" fmla="*/ 3277196 w 3399257"/>
              <a:gd name="connsiteY6" fmla="*/ 5398843 h 5398843"/>
              <a:gd name="connsiteX7" fmla="*/ 137318 w 3399257"/>
              <a:gd name="connsiteY7" fmla="*/ 5398843 h 5398843"/>
              <a:gd name="connsiteX8" fmla="*/ 15257 w 3399257"/>
              <a:gd name="connsiteY8" fmla="*/ 5276782 h 5398843"/>
              <a:gd name="connsiteX0" fmla="*/ 10990 w 3394990"/>
              <a:gd name="connsiteY0" fmla="*/ 5276782 h 5398843"/>
              <a:gd name="connsiteX1" fmla="*/ 10990 w 3394990"/>
              <a:gd name="connsiteY1" fmla="*/ 365618 h 5398843"/>
              <a:gd name="connsiteX2" fmla="*/ 133051 w 3394990"/>
              <a:gd name="connsiteY2" fmla="*/ 362443 h 5398843"/>
              <a:gd name="connsiteX3" fmla="*/ 3272929 w 3394990"/>
              <a:gd name="connsiteY3" fmla="*/ 362443 h 5398843"/>
              <a:gd name="connsiteX4" fmla="*/ 3394990 w 3394990"/>
              <a:gd name="connsiteY4" fmla="*/ 484504 h 5398843"/>
              <a:gd name="connsiteX5" fmla="*/ 3394990 w 3394990"/>
              <a:gd name="connsiteY5" fmla="*/ 5276782 h 5398843"/>
              <a:gd name="connsiteX6" fmla="*/ 3272929 w 3394990"/>
              <a:gd name="connsiteY6" fmla="*/ 5398843 h 5398843"/>
              <a:gd name="connsiteX7" fmla="*/ 133051 w 3394990"/>
              <a:gd name="connsiteY7" fmla="*/ 5398843 h 5398843"/>
              <a:gd name="connsiteX8" fmla="*/ 10990 w 3394990"/>
              <a:gd name="connsiteY8" fmla="*/ 5276782 h 5398843"/>
              <a:gd name="connsiteX0" fmla="*/ 10990 w 3394990"/>
              <a:gd name="connsiteY0" fmla="*/ 4918814 h 5040875"/>
              <a:gd name="connsiteX1" fmla="*/ 10990 w 3394990"/>
              <a:gd name="connsiteY1" fmla="*/ 7650 h 5040875"/>
              <a:gd name="connsiteX2" fmla="*/ 133051 w 3394990"/>
              <a:gd name="connsiteY2" fmla="*/ 4475 h 5040875"/>
              <a:gd name="connsiteX3" fmla="*/ 3272929 w 3394990"/>
              <a:gd name="connsiteY3" fmla="*/ 4475 h 5040875"/>
              <a:gd name="connsiteX4" fmla="*/ 3394990 w 3394990"/>
              <a:gd name="connsiteY4" fmla="*/ 126536 h 5040875"/>
              <a:gd name="connsiteX5" fmla="*/ 3394990 w 3394990"/>
              <a:gd name="connsiteY5" fmla="*/ 4918814 h 5040875"/>
              <a:gd name="connsiteX6" fmla="*/ 3272929 w 3394990"/>
              <a:gd name="connsiteY6" fmla="*/ 5040875 h 5040875"/>
              <a:gd name="connsiteX7" fmla="*/ 133051 w 3394990"/>
              <a:gd name="connsiteY7" fmla="*/ 5040875 h 5040875"/>
              <a:gd name="connsiteX8" fmla="*/ 10990 w 3394990"/>
              <a:gd name="connsiteY8" fmla="*/ 4918814 h 5040875"/>
              <a:gd name="connsiteX0" fmla="*/ 158635 w 3542635"/>
              <a:gd name="connsiteY0" fmla="*/ 4917578 h 5039639"/>
              <a:gd name="connsiteX1" fmla="*/ 146729 w 3542635"/>
              <a:gd name="connsiteY1" fmla="*/ 6414 h 5039639"/>
              <a:gd name="connsiteX2" fmla="*/ 280696 w 3542635"/>
              <a:gd name="connsiteY2" fmla="*/ 3239 h 5039639"/>
              <a:gd name="connsiteX3" fmla="*/ 3420574 w 3542635"/>
              <a:gd name="connsiteY3" fmla="*/ 3239 h 5039639"/>
              <a:gd name="connsiteX4" fmla="*/ 3542635 w 3542635"/>
              <a:gd name="connsiteY4" fmla="*/ 125300 h 5039639"/>
              <a:gd name="connsiteX5" fmla="*/ 3542635 w 3542635"/>
              <a:gd name="connsiteY5" fmla="*/ 4917578 h 5039639"/>
              <a:gd name="connsiteX6" fmla="*/ 3420574 w 3542635"/>
              <a:gd name="connsiteY6" fmla="*/ 5039639 h 5039639"/>
              <a:gd name="connsiteX7" fmla="*/ 280696 w 3542635"/>
              <a:gd name="connsiteY7" fmla="*/ 5039639 h 5039639"/>
              <a:gd name="connsiteX8" fmla="*/ 158635 w 3542635"/>
              <a:gd name="connsiteY8" fmla="*/ 4917578 h 5039639"/>
              <a:gd name="connsiteX0" fmla="*/ 160634 w 3544634"/>
              <a:gd name="connsiteY0" fmla="*/ 4917578 h 5039639"/>
              <a:gd name="connsiteX1" fmla="*/ 143965 w 3544634"/>
              <a:gd name="connsiteY1" fmla="*/ 6414 h 5039639"/>
              <a:gd name="connsiteX2" fmla="*/ 282695 w 3544634"/>
              <a:gd name="connsiteY2" fmla="*/ 3239 h 5039639"/>
              <a:gd name="connsiteX3" fmla="*/ 3422573 w 3544634"/>
              <a:gd name="connsiteY3" fmla="*/ 3239 h 5039639"/>
              <a:gd name="connsiteX4" fmla="*/ 3544634 w 3544634"/>
              <a:gd name="connsiteY4" fmla="*/ 125300 h 5039639"/>
              <a:gd name="connsiteX5" fmla="*/ 3544634 w 3544634"/>
              <a:gd name="connsiteY5" fmla="*/ 4917578 h 5039639"/>
              <a:gd name="connsiteX6" fmla="*/ 3422573 w 3544634"/>
              <a:gd name="connsiteY6" fmla="*/ 5039639 h 5039639"/>
              <a:gd name="connsiteX7" fmla="*/ 282695 w 3544634"/>
              <a:gd name="connsiteY7" fmla="*/ 5039639 h 5039639"/>
              <a:gd name="connsiteX8" fmla="*/ 160634 w 3544634"/>
              <a:gd name="connsiteY8" fmla="*/ 4917578 h 5039639"/>
              <a:gd name="connsiteX0" fmla="*/ 164685 w 3548685"/>
              <a:gd name="connsiteY0" fmla="*/ 4917578 h 5039639"/>
              <a:gd name="connsiteX1" fmla="*/ 138491 w 3548685"/>
              <a:gd name="connsiteY1" fmla="*/ 6414 h 5039639"/>
              <a:gd name="connsiteX2" fmla="*/ 286746 w 3548685"/>
              <a:gd name="connsiteY2" fmla="*/ 3239 h 5039639"/>
              <a:gd name="connsiteX3" fmla="*/ 3426624 w 3548685"/>
              <a:gd name="connsiteY3" fmla="*/ 3239 h 5039639"/>
              <a:gd name="connsiteX4" fmla="*/ 3548685 w 3548685"/>
              <a:gd name="connsiteY4" fmla="*/ 125300 h 5039639"/>
              <a:gd name="connsiteX5" fmla="*/ 3548685 w 3548685"/>
              <a:gd name="connsiteY5" fmla="*/ 4917578 h 5039639"/>
              <a:gd name="connsiteX6" fmla="*/ 3426624 w 3548685"/>
              <a:gd name="connsiteY6" fmla="*/ 5039639 h 5039639"/>
              <a:gd name="connsiteX7" fmla="*/ 286746 w 3548685"/>
              <a:gd name="connsiteY7" fmla="*/ 5039639 h 5039639"/>
              <a:gd name="connsiteX8" fmla="*/ 164685 w 3548685"/>
              <a:gd name="connsiteY8" fmla="*/ 4917578 h 5039639"/>
              <a:gd name="connsiteX0" fmla="*/ 163666 w 3547666"/>
              <a:gd name="connsiteY0" fmla="*/ 4917578 h 5039639"/>
              <a:gd name="connsiteX1" fmla="*/ 139854 w 3547666"/>
              <a:gd name="connsiteY1" fmla="*/ 6414 h 5039639"/>
              <a:gd name="connsiteX2" fmla="*/ 285727 w 3547666"/>
              <a:gd name="connsiteY2" fmla="*/ 3239 h 5039639"/>
              <a:gd name="connsiteX3" fmla="*/ 3425605 w 3547666"/>
              <a:gd name="connsiteY3" fmla="*/ 3239 h 5039639"/>
              <a:gd name="connsiteX4" fmla="*/ 3547666 w 3547666"/>
              <a:gd name="connsiteY4" fmla="*/ 125300 h 5039639"/>
              <a:gd name="connsiteX5" fmla="*/ 3547666 w 3547666"/>
              <a:gd name="connsiteY5" fmla="*/ 4917578 h 5039639"/>
              <a:gd name="connsiteX6" fmla="*/ 3425605 w 3547666"/>
              <a:gd name="connsiteY6" fmla="*/ 5039639 h 5039639"/>
              <a:gd name="connsiteX7" fmla="*/ 285727 w 3547666"/>
              <a:gd name="connsiteY7" fmla="*/ 5039639 h 5039639"/>
              <a:gd name="connsiteX8" fmla="*/ 163666 w 3547666"/>
              <a:gd name="connsiteY8" fmla="*/ 4917578 h 5039639"/>
              <a:gd name="connsiteX0" fmla="*/ 161641 w 3545641"/>
              <a:gd name="connsiteY0" fmla="*/ 4917578 h 5039639"/>
              <a:gd name="connsiteX1" fmla="*/ 142591 w 3545641"/>
              <a:gd name="connsiteY1" fmla="*/ 6414 h 5039639"/>
              <a:gd name="connsiteX2" fmla="*/ 283702 w 3545641"/>
              <a:gd name="connsiteY2" fmla="*/ 3239 h 5039639"/>
              <a:gd name="connsiteX3" fmla="*/ 3423580 w 3545641"/>
              <a:gd name="connsiteY3" fmla="*/ 3239 h 5039639"/>
              <a:gd name="connsiteX4" fmla="*/ 3545641 w 3545641"/>
              <a:gd name="connsiteY4" fmla="*/ 125300 h 5039639"/>
              <a:gd name="connsiteX5" fmla="*/ 3545641 w 3545641"/>
              <a:gd name="connsiteY5" fmla="*/ 4917578 h 5039639"/>
              <a:gd name="connsiteX6" fmla="*/ 3423580 w 3545641"/>
              <a:gd name="connsiteY6" fmla="*/ 5039639 h 5039639"/>
              <a:gd name="connsiteX7" fmla="*/ 283702 w 3545641"/>
              <a:gd name="connsiteY7" fmla="*/ 5039639 h 5039639"/>
              <a:gd name="connsiteX8" fmla="*/ 161641 w 3545641"/>
              <a:gd name="connsiteY8" fmla="*/ 4917578 h 5039639"/>
              <a:gd name="connsiteX0" fmla="*/ 158636 w 3542636"/>
              <a:gd name="connsiteY0" fmla="*/ 4917578 h 5039639"/>
              <a:gd name="connsiteX1" fmla="*/ 146730 w 3542636"/>
              <a:gd name="connsiteY1" fmla="*/ 6414 h 5039639"/>
              <a:gd name="connsiteX2" fmla="*/ 280697 w 3542636"/>
              <a:gd name="connsiteY2" fmla="*/ 3239 h 5039639"/>
              <a:gd name="connsiteX3" fmla="*/ 3420575 w 3542636"/>
              <a:gd name="connsiteY3" fmla="*/ 3239 h 5039639"/>
              <a:gd name="connsiteX4" fmla="*/ 3542636 w 3542636"/>
              <a:gd name="connsiteY4" fmla="*/ 125300 h 5039639"/>
              <a:gd name="connsiteX5" fmla="*/ 3542636 w 3542636"/>
              <a:gd name="connsiteY5" fmla="*/ 4917578 h 5039639"/>
              <a:gd name="connsiteX6" fmla="*/ 3420575 w 3542636"/>
              <a:gd name="connsiteY6" fmla="*/ 5039639 h 5039639"/>
              <a:gd name="connsiteX7" fmla="*/ 280697 w 3542636"/>
              <a:gd name="connsiteY7" fmla="*/ 5039639 h 5039639"/>
              <a:gd name="connsiteX8" fmla="*/ 158636 w 3542636"/>
              <a:gd name="connsiteY8" fmla="*/ 4917578 h 5039639"/>
              <a:gd name="connsiteX0" fmla="*/ 160634 w 3544634"/>
              <a:gd name="connsiteY0" fmla="*/ 4917578 h 5039639"/>
              <a:gd name="connsiteX1" fmla="*/ 143965 w 3544634"/>
              <a:gd name="connsiteY1" fmla="*/ 6414 h 5039639"/>
              <a:gd name="connsiteX2" fmla="*/ 282695 w 3544634"/>
              <a:gd name="connsiteY2" fmla="*/ 3239 h 5039639"/>
              <a:gd name="connsiteX3" fmla="*/ 3422573 w 3544634"/>
              <a:gd name="connsiteY3" fmla="*/ 3239 h 5039639"/>
              <a:gd name="connsiteX4" fmla="*/ 3544634 w 3544634"/>
              <a:gd name="connsiteY4" fmla="*/ 125300 h 5039639"/>
              <a:gd name="connsiteX5" fmla="*/ 3544634 w 3544634"/>
              <a:gd name="connsiteY5" fmla="*/ 4917578 h 5039639"/>
              <a:gd name="connsiteX6" fmla="*/ 3422573 w 3544634"/>
              <a:gd name="connsiteY6" fmla="*/ 5039639 h 5039639"/>
              <a:gd name="connsiteX7" fmla="*/ 282695 w 3544634"/>
              <a:gd name="connsiteY7" fmla="*/ 5039639 h 5039639"/>
              <a:gd name="connsiteX8" fmla="*/ 160634 w 3544634"/>
              <a:gd name="connsiteY8" fmla="*/ 4917578 h 5039639"/>
              <a:gd name="connsiteX0" fmla="*/ 162650 w 3546650"/>
              <a:gd name="connsiteY0" fmla="*/ 4917578 h 5039639"/>
              <a:gd name="connsiteX1" fmla="*/ 141219 w 3546650"/>
              <a:gd name="connsiteY1" fmla="*/ 6414 h 5039639"/>
              <a:gd name="connsiteX2" fmla="*/ 284711 w 3546650"/>
              <a:gd name="connsiteY2" fmla="*/ 3239 h 5039639"/>
              <a:gd name="connsiteX3" fmla="*/ 3424589 w 3546650"/>
              <a:gd name="connsiteY3" fmla="*/ 3239 h 5039639"/>
              <a:gd name="connsiteX4" fmla="*/ 3546650 w 3546650"/>
              <a:gd name="connsiteY4" fmla="*/ 125300 h 5039639"/>
              <a:gd name="connsiteX5" fmla="*/ 3546650 w 3546650"/>
              <a:gd name="connsiteY5" fmla="*/ 4917578 h 5039639"/>
              <a:gd name="connsiteX6" fmla="*/ 3424589 w 3546650"/>
              <a:gd name="connsiteY6" fmla="*/ 5039639 h 5039639"/>
              <a:gd name="connsiteX7" fmla="*/ 284711 w 3546650"/>
              <a:gd name="connsiteY7" fmla="*/ 5039639 h 5039639"/>
              <a:gd name="connsiteX8" fmla="*/ 162650 w 3546650"/>
              <a:gd name="connsiteY8" fmla="*/ 4917578 h 5039639"/>
              <a:gd name="connsiteX0" fmla="*/ 164685 w 3548685"/>
              <a:gd name="connsiteY0" fmla="*/ 4917578 h 5039639"/>
              <a:gd name="connsiteX1" fmla="*/ 138491 w 3548685"/>
              <a:gd name="connsiteY1" fmla="*/ 6414 h 5039639"/>
              <a:gd name="connsiteX2" fmla="*/ 286746 w 3548685"/>
              <a:gd name="connsiteY2" fmla="*/ 3239 h 5039639"/>
              <a:gd name="connsiteX3" fmla="*/ 3426624 w 3548685"/>
              <a:gd name="connsiteY3" fmla="*/ 3239 h 5039639"/>
              <a:gd name="connsiteX4" fmla="*/ 3548685 w 3548685"/>
              <a:gd name="connsiteY4" fmla="*/ 125300 h 5039639"/>
              <a:gd name="connsiteX5" fmla="*/ 3548685 w 3548685"/>
              <a:gd name="connsiteY5" fmla="*/ 4917578 h 5039639"/>
              <a:gd name="connsiteX6" fmla="*/ 3426624 w 3548685"/>
              <a:gd name="connsiteY6" fmla="*/ 5039639 h 5039639"/>
              <a:gd name="connsiteX7" fmla="*/ 286746 w 3548685"/>
              <a:gd name="connsiteY7" fmla="*/ 5039639 h 5039639"/>
              <a:gd name="connsiteX8" fmla="*/ 164685 w 3548685"/>
              <a:gd name="connsiteY8" fmla="*/ 4917578 h 5039639"/>
              <a:gd name="connsiteX0" fmla="*/ 162651 w 3546651"/>
              <a:gd name="connsiteY0" fmla="*/ 4917578 h 5039639"/>
              <a:gd name="connsiteX1" fmla="*/ 141220 w 3546651"/>
              <a:gd name="connsiteY1" fmla="*/ 6414 h 5039639"/>
              <a:gd name="connsiteX2" fmla="*/ 284712 w 3546651"/>
              <a:gd name="connsiteY2" fmla="*/ 3239 h 5039639"/>
              <a:gd name="connsiteX3" fmla="*/ 3424590 w 3546651"/>
              <a:gd name="connsiteY3" fmla="*/ 3239 h 5039639"/>
              <a:gd name="connsiteX4" fmla="*/ 3546651 w 3546651"/>
              <a:gd name="connsiteY4" fmla="*/ 125300 h 5039639"/>
              <a:gd name="connsiteX5" fmla="*/ 3546651 w 3546651"/>
              <a:gd name="connsiteY5" fmla="*/ 4917578 h 5039639"/>
              <a:gd name="connsiteX6" fmla="*/ 3424590 w 3546651"/>
              <a:gd name="connsiteY6" fmla="*/ 5039639 h 5039639"/>
              <a:gd name="connsiteX7" fmla="*/ 284712 w 3546651"/>
              <a:gd name="connsiteY7" fmla="*/ 5039639 h 5039639"/>
              <a:gd name="connsiteX8" fmla="*/ 162651 w 3546651"/>
              <a:gd name="connsiteY8" fmla="*/ 4917578 h 5039639"/>
              <a:gd name="connsiteX0" fmla="*/ 164685 w 3548685"/>
              <a:gd name="connsiteY0" fmla="*/ 4917578 h 5039639"/>
              <a:gd name="connsiteX1" fmla="*/ 138491 w 3548685"/>
              <a:gd name="connsiteY1" fmla="*/ 6414 h 5039639"/>
              <a:gd name="connsiteX2" fmla="*/ 286746 w 3548685"/>
              <a:gd name="connsiteY2" fmla="*/ 3239 h 5039639"/>
              <a:gd name="connsiteX3" fmla="*/ 3426624 w 3548685"/>
              <a:gd name="connsiteY3" fmla="*/ 3239 h 5039639"/>
              <a:gd name="connsiteX4" fmla="*/ 3548685 w 3548685"/>
              <a:gd name="connsiteY4" fmla="*/ 125300 h 5039639"/>
              <a:gd name="connsiteX5" fmla="*/ 3548685 w 3548685"/>
              <a:gd name="connsiteY5" fmla="*/ 4917578 h 5039639"/>
              <a:gd name="connsiteX6" fmla="*/ 3426624 w 3548685"/>
              <a:gd name="connsiteY6" fmla="*/ 5039639 h 5039639"/>
              <a:gd name="connsiteX7" fmla="*/ 286746 w 3548685"/>
              <a:gd name="connsiteY7" fmla="*/ 5039639 h 5039639"/>
              <a:gd name="connsiteX8" fmla="*/ 164685 w 3548685"/>
              <a:gd name="connsiteY8" fmla="*/ 4917578 h 5039639"/>
              <a:gd name="connsiteX0" fmla="*/ 28361 w 3412361"/>
              <a:gd name="connsiteY0" fmla="*/ 4917578 h 5039639"/>
              <a:gd name="connsiteX1" fmla="*/ 2167 w 3412361"/>
              <a:gd name="connsiteY1" fmla="*/ 6414 h 5039639"/>
              <a:gd name="connsiteX2" fmla="*/ 150422 w 3412361"/>
              <a:gd name="connsiteY2" fmla="*/ 3239 h 5039639"/>
              <a:gd name="connsiteX3" fmla="*/ 3290300 w 3412361"/>
              <a:gd name="connsiteY3" fmla="*/ 3239 h 5039639"/>
              <a:gd name="connsiteX4" fmla="*/ 3412361 w 3412361"/>
              <a:gd name="connsiteY4" fmla="*/ 125300 h 5039639"/>
              <a:gd name="connsiteX5" fmla="*/ 3412361 w 3412361"/>
              <a:gd name="connsiteY5" fmla="*/ 4917578 h 5039639"/>
              <a:gd name="connsiteX6" fmla="*/ 3290300 w 3412361"/>
              <a:gd name="connsiteY6" fmla="*/ 5039639 h 5039639"/>
              <a:gd name="connsiteX7" fmla="*/ 150422 w 3412361"/>
              <a:gd name="connsiteY7" fmla="*/ 5039639 h 5039639"/>
              <a:gd name="connsiteX8" fmla="*/ 28361 w 3412361"/>
              <a:gd name="connsiteY8" fmla="*/ 4917578 h 5039639"/>
              <a:gd name="connsiteX0" fmla="*/ 28361 w 3412361"/>
              <a:gd name="connsiteY0" fmla="*/ 4917578 h 5039639"/>
              <a:gd name="connsiteX1" fmla="*/ 2167 w 3412361"/>
              <a:gd name="connsiteY1" fmla="*/ 6414 h 5039639"/>
              <a:gd name="connsiteX2" fmla="*/ 150422 w 3412361"/>
              <a:gd name="connsiteY2" fmla="*/ 3239 h 5039639"/>
              <a:gd name="connsiteX3" fmla="*/ 3290300 w 3412361"/>
              <a:gd name="connsiteY3" fmla="*/ 3239 h 5039639"/>
              <a:gd name="connsiteX4" fmla="*/ 3412361 w 3412361"/>
              <a:gd name="connsiteY4" fmla="*/ 125300 h 5039639"/>
              <a:gd name="connsiteX5" fmla="*/ 3412361 w 3412361"/>
              <a:gd name="connsiteY5" fmla="*/ 4917578 h 5039639"/>
              <a:gd name="connsiteX6" fmla="*/ 3290300 w 3412361"/>
              <a:gd name="connsiteY6" fmla="*/ 5039639 h 5039639"/>
              <a:gd name="connsiteX7" fmla="*/ 150422 w 3412361"/>
              <a:gd name="connsiteY7" fmla="*/ 5039639 h 5039639"/>
              <a:gd name="connsiteX8" fmla="*/ 28361 w 3412361"/>
              <a:gd name="connsiteY8" fmla="*/ 4917578 h 5039639"/>
              <a:gd name="connsiteX0" fmla="*/ 33210 w 3417210"/>
              <a:gd name="connsiteY0" fmla="*/ 4916549 h 5038610"/>
              <a:gd name="connsiteX1" fmla="*/ 7016 w 3417210"/>
              <a:gd name="connsiteY1" fmla="*/ 5385 h 5038610"/>
              <a:gd name="connsiteX2" fmla="*/ 155271 w 3417210"/>
              <a:gd name="connsiteY2" fmla="*/ 2210 h 5038610"/>
              <a:gd name="connsiteX3" fmla="*/ 3295149 w 3417210"/>
              <a:gd name="connsiteY3" fmla="*/ 2210 h 5038610"/>
              <a:gd name="connsiteX4" fmla="*/ 3417210 w 3417210"/>
              <a:gd name="connsiteY4" fmla="*/ 124271 h 5038610"/>
              <a:gd name="connsiteX5" fmla="*/ 3417210 w 3417210"/>
              <a:gd name="connsiteY5" fmla="*/ 4916549 h 5038610"/>
              <a:gd name="connsiteX6" fmla="*/ 3295149 w 3417210"/>
              <a:gd name="connsiteY6" fmla="*/ 5038610 h 5038610"/>
              <a:gd name="connsiteX7" fmla="*/ 155271 w 3417210"/>
              <a:gd name="connsiteY7" fmla="*/ 5038610 h 5038610"/>
              <a:gd name="connsiteX8" fmla="*/ 33210 w 3417210"/>
              <a:gd name="connsiteY8" fmla="*/ 4916549 h 5038610"/>
              <a:gd name="connsiteX0" fmla="*/ 26222 w 3410222"/>
              <a:gd name="connsiteY0" fmla="*/ 4914339 h 5036400"/>
              <a:gd name="connsiteX1" fmla="*/ 28 w 3410222"/>
              <a:gd name="connsiteY1" fmla="*/ 3175 h 5036400"/>
              <a:gd name="connsiteX2" fmla="*/ 148283 w 3410222"/>
              <a:gd name="connsiteY2" fmla="*/ 0 h 5036400"/>
              <a:gd name="connsiteX3" fmla="*/ 3288161 w 3410222"/>
              <a:gd name="connsiteY3" fmla="*/ 0 h 5036400"/>
              <a:gd name="connsiteX4" fmla="*/ 3410222 w 3410222"/>
              <a:gd name="connsiteY4" fmla="*/ 122061 h 5036400"/>
              <a:gd name="connsiteX5" fmla="*/ 3410222 w 3410222"/>
              <a:gd name="connsiteY5" fmla="*/ 4914339 h 5036400"/>
              <a:gd name="connsiteX6" fmla="*/ 3288161 w 3410222"/>
              <a:gd name="connsiteY6" fmla="*/ 5036400 h 5036400"/>
              <a:gd name="connsiteX7" fmla="*/ 148283 w 3410222"/>
              <a:gd name="connsiteY7" fmla="*/ 5036400 h 5036400"/>
              <a:gd name="connsiteX8" fmla="*/ 26222 w 3410222"/>
              <a:gd name="connsiteY8" fmla="*/ 4914339 h 503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0222" h="5036400">
                <a:moveTo>
                  <a:pt x="26222" y="4914339"/>
                </a:moveTo>
                <a:cubicBezTo>
                  <a:pt x="5879" y="4075468"/>
                  <a:pt x="1910" y="6256"/>
                  <a:pt x="28" y="3175"/>
                </a:cubicBezTo>
                <a:cubicBezTo>
                  <a:pt x="-1854" y="94"/>
                  <a:pt x="93180" y="529"/>
                  <a:pt x="148283" y="0"/>
                </a:cubicBezTo>
                <a:lnTo>
                  <a:pt x="3288161" y="0"/>
                </a:lnTo>
                <a:cubicBezTo>
                  <a:pt x="3355573" y="0"/>
                  <a:pt x="3410222" y="54649"/>
                  <a:pt x="3410222" y="122061"/>
                </a:cubicBezTo>
                <a:lnTo>
                  <a:pt x="3410222" y="4914339"/>
                </a:lnTo>
                <a:cubicBezTo>
                  <a:pt x="3410222" y="4981751"/>
                  <a:pt x="3355573" y="5036400"/>
                  <a:pt x="3288161" y="5036400"/>
                </a:cubicBezTo>
                <a:lnTo>
                  <a:pt x="148283" y="5036400"/>
                </a:lnTo>
                <a:cubicBezTo>
                  <a:pt x="80871" y="5036400"/>
                  <a:pt x="26222" y="4981751"/>
                  <a:pt x="26222" y="4914339"/>
                </a:cubicBezTo>
                <a:close/>
              </a:path>
            </a:pathLst>
          </a:custGeom>
          <a:solidFill>
            <a:schemeClr val="bg1"/>
          </a:solidFill>
        </p:spPr>
        <p:txBody>
          <a:bodyPr lIns="576000" tIns="1224000" rIns="576000" bIns="576000"/>
          <a:lstStyle>
            <a:lvl1pPr marL="0" indent="0">
              <a:spcAft>
                <a:spcPts val="0"/>
              </a:spcAft>
              <a:buNone/>
              <a:defRPr sz="1800" b="0">
                <a:solidFill>
                  <a:schemeClr val="bg2"/>
                </a:solidFill>
              </a:defRPr>
            </a:lvl1pPr>
            <a:lvl2pPr marL="363538" indent="-363538">
              <a:spcAft>
                <a:spcPts val="0"/>
              </a:spcAft>
              <a:buClr>
                <a:schemeClr val="bg2"/>
              </a:buClr>
              <a:buFont typeface="+mj-lt"/>
              <a:buAutoNum type="arabicPeriod"/>
              <a:defRPr sz="1800">
                <a:solidFill>
                  <a:schemeClr val="bg2"/>
                </a:solidFill>
              </a:defRPr>
            </a:lvl2pPr>
            <a:lvl3pPr marL="285750" indent="-285750"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 marL="180975" indent="0"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4pPr>
            <a:lvl5pPr marL="0" indent="0">
              <a:spcBef>
                <a:spcPts val="800"/>
              </a:spcBef>
              <a:spcAft>
                <a:spcPts val="0"/>
              </a:spcAft>
              <a:buNone/>
              <a:defRPr sz="36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16" name="Tijdelijke aanduiding voor tekst 3">
            <a:extLst>
              <a:ext uri="{FF2B5EF4-FFF2-40B4-BE49-F238E27FC236}">
                <a16:creationId xmlns:a16="http://schemas.microsoft.com/office/drawing/2014/main" id="{59768632-F0CC-476A-B26A-F1E2B5D149C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836448" y="275820"/>
            <a:ext cx="1891560" cy="80066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endParaRPr lang="nl-NL" noProof="0"/>
          </a:p>
        </p:txBody>
      </p:sp>
      <p:sp>
        <p:nvSpPr>
          <p:cNvPr id="145" name="Tijdelijke aanduiding voor verticale tekst 2">
            <a:extLst>
              <a:ext uri="{FF2B5EF4-FFF2-40B4-BE49-F238E27FC236}">
                <a16:creationId xmlns:a16="http://schemas.microsoft.com/office/drawing/2014/main" id="{9001FD48-79F0-4F0E-AB81-634459ED5BE7}"/>
              </a:ext>
            </a:extLst>
          </p:cNvPr>
          <p:cNvSpPr>
            <a:spLocks noGrp="1"/>
          </p:cNvSpPr>
          <p:nvPr>
            <p:ph type="body" orient="vert" idx="30" hasCustomPrompt="1"/>
          </p:nvPr>
        </p:nvSpPr>
        <p:spPr>
          <a:xfrm>
            <a:off x="1047201" y="1066071"/>
            <a:ext cx="1962149" cy="526808"/>
          </a:xfrm>
        </p:spPr>
        <p:txBody>
          <a:bodyPr vert="horz" anchor="b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Tx/>
              <a:buNone/>
              <a:defRPr sz="3600" b="0" baseline="0">
                <a:solidFill>
                  <a:schemeClr val="tx2"/>
                </a:solidFill>
                <a:latin typeface="+mj-lt"/>
              </a:defRPr>
            </a:lvl1pPr>
            <a:lvl2pPr algn="r">
              <a:lnSpc>
                <a:spcPct val="100000"/>
              </a:lnSpc>
              <a:defRPr>
                <a:latin typeface="+mj-lt"/>
              </a:defRPr>
            </a:lvl2pPr>
            <a:lvl3pPr algn="r">
              <a:lnSpc>
                <a:spcPct val="100000"/>
              </a:lnSpc>
              <a:defRPr>
                <a:latin typeface="+mj-lt"/>
              </a:defRPr>
            </a:lvl3pPr>
            <a:lvl4pPr algn="r">
              <a:lnSpc>
                <a:spcPct val="100000"/>
              </a:lnSpc>
              <a:defRPr sz="4800">
                <a:solidFill>
                  <a:schemeClr val="tx2"/>
                </a:solidFill>
                <a:latin typeface="+mj-lt"/>
              </a:defRPr>
            </a:lvl4pPr>
            <a:lvl5pPr algn="r">
              <a:lnSpc>
                <a:spcPct val="100000"/>
              </a:lnSpc>
              <a:defRPr>
                <a:latin typeface="+mj-lt"/>
              </a:defRPr>
            </a:lvl5pPr>
          </a:lstStyle>
          <a:p>
            <a:pPr lvl="0"/>
            <a:r>
              <a:rPr lang="nl-NL" noProof="0"/>
              <a:t>Typ Titel</a:t>
            </a:r>
          </a:p>
        </p:txBody>
      </p:sp>
    </p:spTree>
    <p:extLst>
      <p:ext uri="{BB962C8B-B14F-4D97-AF65-F5344CB8AC3E}">
        <p14:creationId xmlns:p14="http://schemas.microsoft.com/office/powerpoint/2010/main" val="342909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42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5" grpId="0" uiExpand="1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decel="100000" fill="hold" nodeType="withEffect" nodePh="1">
                  <p:stCondLst>
                    <p:cond delay="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tekst 14">
            <a:extLst>
              <a:ext uri="{FF2B5EF4-FFF2-40B4-BE49-F238E27FC236}">
                <a16:creationId xmlns:a16="http://schemas.microsoft.com/office/drawing/2014/main" id="{3EAC74E4-7359-43B9-BD46-0CBB8C9D38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8C0435-1F14-2F5E-E06B-A3263F73C3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2F0A81F-EF06-289D-73E5-779F978B0C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5D3BFB-9532-6B20-4627-C8B06EE0478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16-11-2024</a:t>
            </a:fld>
            <a:endParaRPr lang="nl-NL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722595-E94D-D7ED-512C-C2BDC14FED3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C5C112-0FDF-8A3C-77BF-BCDA9C132F3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649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rnpunten + Tekstvla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jdelijke aanduiding voor afbeelding 35">
            <a:extLst>
              <a:ext uri="{FF2B5EF4-FFF2-40B4-BE49-F238E27FC236}">
                <a16:creationId xmlns:a16="http://schemas.microsoft.com/office/drawing/2014/main" id="{DDF59742-AC42-4AAA-9941-6163D1AD155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96714" y="1996400"/>
            <a:ext cx="3520881" cy="2865200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881" h="2865200">
                <a:moveTo>
                  <a:pt x="1036" y="89"/>
                </a:moveTo>
                <a:lnTo>
                  <a:pt x="3319663" y="6217"/>
                </a:lnTo>
                <a:cubicBezTo>
                  <a:pt x="3430792" y="6217"/>
                  <a:pt x="3520881" y="73784"/>
                  <a:pt x="3520881" y="157131"/>
                </a:cubicBezTo>
                <a:lnTo>
                  <a:pt x="3520881" y="2714286"/>
                </a:lnTo>
                <a:cubicBezTo>
                  <a:pt x="3520881" y="2797633"/>
                  <a:pt x="3430792" y="2865200"/>
                  <a:pt x="3319663" y="2865200"/>
                </a:cubicBezTo>
                <a:lnTo>
                  <a:pt x="201219" y="2865200"/>
                </a:lnTo>
                <a:cubicBezTo>
                  <a:pt x="90089" y="2865200"/>
                  <a:pt x="0" y="2797633"/>
                  <a:pt x="0" y="2714286"/>
                </a:cubicBezTo>
                <a:lnTo>
                  <a:pt x="0" y="157131"/>
                </a:lnTo>
                <a:cubicBezTo>
                  <a:pt x="0" y="73784"/>
                  <a:pt x="211" y="-2975"/>
                  <a:pt x="1036" y="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18800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37" name="Tijdelijke aanduiding voor afbeelding 36">
            <a:extLst>
              <a:ext uri="{FF2B5EF4-FFF2-40B4-BE49-F238E27FC236}">
                <a16:creationId xmlns:a16="http://schemas.microsoft.com/office/drawing/2014/main" id="{74727CE5-EDB8-480E-B745-73C1373713EB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351920" y="1996400"/>
            <a:ext cx="3520881" cy="2865200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881" h="2865200">
                <a:moveTo>
                  <a:pt x="1036" y="89"/>
                </a:moveTo>
                <a:lnTo>
                  <a:pt x="3319663" y="6217"/>
                </a:lnTo>
                <a:cubicBezTo>
                  <a:pt x="3430792" y="6217"/>
                  <a:pt x="3520881" y="73784"/>
                  <a:pt x="3520881" y="157131"/>
                </a:cubicBezTo>
                <a:lnTo>
                  <a:pt x="3520881" y="2714286"/>
                </a:lnTo>
                <a:cubicBezTo>
                  <a:pt x="3520881" y="2797633"/>
                  <a:pt x="3430792" y="2865200"/>
                  <a:pt x="3319663" y="2865200"/>
                </a:cubicBezTo>
                <a:lnTo>
                  <a:pt x="201219" y="2865200"/>
                </a:lnTo>
                <a:cubicBezTo>
                  <a:pt x="90089" y="2865200"/>
                  <a:pt x="0" y="2797633"/>
                  <a:pt x="0" y="2714286"/>
                </a:cubicBezTo>
                <a:lnTo>
                  <a:pt x="0" y="157131"/>
                </a:lnTo>
                <a:cubicBezTo>
                  <a:pt x="0" y="73784"/>
                  <a:pt x="211" y="-2975"/>
                  <a:pt x="1036" y="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188000" anchor="ctr">
            <a:noAutofit/>
          </a:bodyPr>
          <a:lstStyle>
            <a:lvl1pPr marL="0" indent="0" algn="ctr">
              <a:buNone/>
              <a:defRPr lang="nl-NL" sz="1200" b="0" i="1" kern="1200" noProof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 Light" panose="020F0302020204030204" pitchFamily="34" charset="0"/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38" name="Tijdelijke aanduiding voor afbeelding 37">
            <a:extLst>
              <a:ext uri="{FF2B5EF4-FFF2-40B4-BE49-F238E27FC236}">
                <a16:creationId xmlns:a16="http://schemas.microsoft.com/office/drawing/2014/main" id="{B4DAE761-2905-4370-925B-2CBA8CDD475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212789" y="1996400"/>
            <a:ext cx="3520881" cy="2865200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881" h="2865200">
                <a:moveTo>
                  <a:pt x="1036" y="89"/>
                </a:moveTo>
                <a:lnTo>
                  <a:pt x="3319663" y="6217"/>
                </a:lnTo>
                <a:cubicBezTo>
                  <a:pt x="3430792" y="6217"/>
                  <a:pt x="3520881" y="73784"/>
                  <a:pt x="3520881" y="157131"/>
                </a:cubicBezTo>
                <a:lnTo>
                  <a:pt x="3520881" y="2714286"/>
                </a:lnTo>
                <a:cubicBezTo>
                  <a:pt x="3520881" y="2797633"/>
                  <a:pt x="3430792" y="2865200"/>
                  <a:pt x="3319663" y="2865200"/>
                </a:cubicBezTo>
                <a:lnTo>
                  <a:pt x="201219" y="2865200"/>
                </a:lnTo>
                <a:cubicBezTo>
                  <a:pt x="90089" y="2865200"/>
                  <a:pt x="0" y="2797633"/>
                  <a:pt x="0" y="2714286"/>
                </a:cubicBezTo>
                <a:lnTo>
                  <a:pt x="0" y="157131"/>
                </a:lnTo>
                <a:cubicBezTo>
                  <a:pt x="0" y="73784"/>
                  <a:pt x="211" y="-2975"/>
                  <a:pt x="1036" y="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188000" anchor="ctr">
            <a:noAutofit/>
          </a:bodyPr>
          <a:lstStyle>
            <a:lvl1pPr marL="0" indent="0" algn="ctr"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25" name="Tijdelijke aanduiding voor tekst 5">
            <a:extLst>
              <a:ext uri="{FF2B5EF4-FFF2-40B4-BE49-F238E27FC236}">
                <a16:creationId xmlns:a16="http://schemas.microsoft.com/office/drawing/2014/main" id="{7581CA50-F401-4352-B20E-C61DC891A3E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96170" y="4986574"/>
            <a:ext cx="3521425" cy="482400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26" name="Tijdelijke aanduiding voor tekst 5">
            <a:extLst>
              <a:ext uri="{FF2B5EF4-FFF2-40B4-BE49-F238E27FC236}">
                <a16:creationId xmlns:a16="http://schemas.microsoft.com/office/drawing/2014/main" id="{EE7615E9-55F0-4367-ADAF-BF9E9F9AFF0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51920" y="4986574"/>
            <a:ext cx="3521425" cy="482400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32" name="Tijdelijke aanduiding voor tekst 5">
            <a:extLst>
              <a:ext uri="{FF2B5EF4-FFF2-40B4-BE49-F238E27FC236}">
                <a16:creationId xmlns:a16="http://schemas.microsoft.com/office/drawing/2014/main" id="{1F90D83A-4F8A-4644-B6AA-08EAF0B98A5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212516" y="4986574"/>
            <a:ext cx="3521425" cy="482400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17" name="Tijdelijke aanduiding voor tekst 14">
            <a:extLst>
              <a:ext uri="{FF2B5EF4-FFF2-40B4-BE49-F238E27FC236}">
                <a16:creationId xmlns:a16="http://schemas.microsoft.com/office/drawing/2014/main" id="{A6BF4B27-7FC5-4896-80CE-3BA6119B8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Ondertitel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F56B74-4F0A-8165-1626-0326E45E3C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78" name="Picture 77" descr="Logo&#10;&#10;Description automatically generated">
            <a:extLst>
              <a:ext uri="{FF2B5EF4-FFF2-40B4-BE49-F238E27FC236}">
                <a16:creationId xmlns:a16="http://schemas.microsoft.com/office/drawing/2014/main" id="{F4541E81-D7EB-F30B-C5E9-E45A7462B0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FBE984-336A-CC85-8D42-DFAC144388AF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16-11-2024</a:t>
            </a:fld>
            <a:endParaRPr lang="nl-NL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414C3D-8355-32D9-F1FE-2621C55D97E3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4ADDCF-10DC-46B8-B2EB-B7DB66487AB0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397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rnpunten + Tekstvlakke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jdelijke aanduiding voor afbeelding 35">
            <a:extLst>
              <a:ext uri="{FF2B5EF4-FFF2-40B4-BE49-F238E27FC236}">
                <a16:creationId xmlns:a16="http://schemas.microsoft.com/office/drawing/2014/main" id="{DDF59742-AC42-4AAA-9941-6163D1AD155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96715" y="2330639"/>
            <a:ext cx="2506615" cy="2039817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881" h="2865200">
                <a:moveTo>
                  <a:pt x="1036" y="89"/>
                </a:moveTo>
                <a:lnTo>
                  <a:pt x="3319663" y="6217"/>
                </a:lnTo>
                <a:cubicBezTo>
                  <a:pt x="3430792" y="6217"/>
                  <a:pt x="3520881" y="73784"/>
                  <a:pt x="3520881" y="157131"/>
                </a:cubicBezTo>
                <a:lnTo>
                  <a:pt x="3520881" y="2714286"/>
                </a:lnTo>
                <a:cubicBezTo>
                  <a:pt x="3520881" y="2797633"/>
                  <a:pt x="3430792" y="2865200"/>
                  <a:pt x="3319663" y="2865200"/>
                </a:cubicBezTo>
                <a:lnTo>
                  <a:pt x="201219" y="2865200"/>
                </a:lnTo>
                <a:cubicBezTo>
                  <a:pt x="90089" y="2865200"/>
                  <a:pt x="0" y="2797633"/>
                  <a:pt x="0" y="2714286"/>
                </a:cubicBezTo>
                <a:lnTo>
                  <a:pt x="0" y="157131"/>
                </a:lnTo>
                <a:cubicBezTo>
                  <a:pt x="0" y="73784"/>
                  <a:pt x="211" y="-2975"/>
                  <a:pt x="1036" y="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188000" anchor="ctr">
            <a:noAutofit/>
          </a:bodyPr>
          <a:lstStyle>
            <a:lvl1pPr marL="0" indent="0" algn="ctr"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37" name="Tijdelijke aanduiding voor afbeelding 36">
            <a:extLst>
              <a:ext uri="{FF2B5EF4-FFF2-40B4-BE49-F238E27FC236}">
                <a16:creationId xmlns:a16="http://schemas.microsoft.com/office/drawing/2014/main" id="{74727CE5-EDB8-480E-B745-73C1373713EB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390175" y="2330639"/>
            <a:ext cx="2506615" cy="2039817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881" h="2865200">
                <a:moveTo>
                  <a:pt x="1036" y="89"/>
                </a:moveTo>
                <a:lnTo>
                  <a:pt x="3319663" y="6217"/>
                </a:lnTo>
                <a:cubicBezTo>
                  <a:pt x="3430792" y="6217"/>
                  <a:pt x="3520881" y="73784"/>
                  <a:pt x="3520881" y="157131"/>
                </a:cubicBezTo>
                <a:lnTo>
                  <a:pt x="3520881" y="2714286"/>
                </a:lnTo>
                <a:cubicBezTo>
                  <a:pt x="3520881" y="2797633"/>
                  <a:pt x="3430792" y="2865200"/>
                  <a:pt x="3319663" y="2865200"/>
                </a:cubicBezTo>
                <a:lnTo>
                  <a:pt x="201219" y="2865200"/>
                </a:lnTo>
                <a:cubicBezTo>
                  <a:pt x="90089" y="2865200"/>
                  <a:pt x="0" y="2797633"/>
                  <a:pt x="0" y="2714286"/>
                </a:cubicBezTo>
                <a:lnTo>
                  <a:pt x="0" y="157131"/>
                </a:lnTo>
                <a:cubicBezTo>
                  <a:pt x="0" y="73784"/>
                  <a:pt x="211" y="-2975"/>
                  <a:pt x="1036" y="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188000" anchor="ctr">
            <a:noAutofit/>
          </a:bodyPr>
          <a:lstStyle>
            <a:lvl1pPr marL="0" indent="0" algn="ctr"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38" name="Tijdelijke aanduiding voor afbeelding 37">
            <a:extLst>
              <a:ext uri="{FF2B5EF4-FFF2-40B4-BE49-F238E27FC236}">
                <a16:creationId xmlns:a16="http://schemas.microsoft.com/office/drawing/2014/main" id="{B4DAE761-2905-4370-925B-2CBA8CDD475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283635" y="2330639"/>
            <a:ext cx="2506615" cy="2039817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881" h="2865200">
                <a:moveTo>
                  <a:pt x="1036" y="89"/>
                </a:moveTo>
                <a:lnTo>
                  <a:pt x="3319663" y="6217"/>
                </a:lnTo>
                <a:cubicBezTo>
                  <a:pt x="3430792" y="6217"/>
                  <a:pt x="3520881" y="73784"/>
                  <a:pt x="3520881" y="157131"/>
                </a:cubicBezTo>
                <a:lnTo>
                  <a:pt x="3520881" y="2714286"/>
                </a:lnTo>
                <a:cubicBezTo>
                  <a:pt x="3520881" y="2797633"/>
                  <a:pt x="3430792" y="2865200"/>
                  <a:pt x="3319663" y="2865200"/>
                </a:cubicBezTo>
                <a:lnTo>
                  <a:pt x="201219" y="2865200"/>
                </a:lnTo>
                <a:cubicBezTo>
                  <a:pt x="90089" y="2865200"/>
                  <a:pt x="0" y="2797633"/>
                  <a:pt x="0" y="2714286"/>
                </a:cubicBezTo>
                <a:lnTo>
                  <a:pt x="0" y="157131"/>
                </a:lnTo>
                <a:cubicBezTo>
                  <a:pt x="0" y="73784"/>
                  <a:pt x="211" y="-2975"/>
                  <a:pt x="1036" y="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188000" anchor="ctr">
            <a:noAutofit/>
          </a:bodyPr>
          <a:lstStyle>
            <a:lvl1pPr marL="0" indent="0" algn="ctr"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25" name="Tijdelijke aanduiding voor tekst 5">
            <a:extLst>
              <a:ext uri="{FF2B5EF4-FFF2-40B4-BE49-F238E27FC236}">
                <a16:creationId xmlns:a16="http://schemas.microsoft.com/office/drawing/2014/main" id="{7581CA50-F401-4352-B20E-C61DC891A3E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96171" y="4504300"/>
            <a:ext cx="2506615" cy="343381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26" name="Tijdelijke aanduiding voor tekst 5">
            <a:extLst>
              <a:ext uri="{FF2B5EF4-FFF2-40B4-BE49-F238E27FC236}">
                <a16:creationId xmlns:a16="http://schemas.microsoft.com/office/drawing/2014/main" id="{EE7615E9-55F0-4367-ADAF-BF9E9F9AFF0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90175" y="4504300"/>
            <a:ext cx="2506615" cy="343381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32" name="Tijdelijke aanduiding voor tekst 5">
            <a:extLst>
              <a:ext uri="{FF2B5EF4-FFF2-40B4-BE49-F238E27FC236}">
                <a16:creationId xmlns:a16="http://schemas.microsoft.com/office/drawing/2014/main" id="{1F90D83A-4F8A-4644-B6AA-08EAF0B98A5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83635" y="4504300"/>
            <a:ext cx="2506615" cy="343381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grpSp>
        <p:nvGrpSpPr>
          <p:cNvPr id="19" name="GRID" hidden="1"/>
          <p:cNvGrpSpPr/>
          <p:nvPr userDrawn="1"/>
        </p:nvGrpSpPr>
        <p:grpSpPr>
          <a:xfrm>
            <a:off x="0" y="0"/>
            <a:ext cx="12192003" cy="6858000"/>
            <a:chOff x="0" y="0"/>
            <a:chExt cx="12192003" cy="6858000"/>
          </a:xfrm>
        </p:grpSpPr>
        <p:sp>
          <p:nvSpPr>
            <p:cNvPr id="20" name="Rechthoek 19"/>
            <p:cNvSpPr/>
            <p:nvPr userDrawn="1"/>
          </p:nvSpPr>
          <p:spPr>
            <a:xfrm>
              <a:off x="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1" name="Rechthoek 20"/>
            <p:cNvSpPr/>
            <p:nvPr userDrawn="1"/>
          </p:nvSpPr>
          <p:spPr>
            <a:xfrm>
              <a:off x="11695286" y="0"/>
              <a:ext cx="496713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2" name="Rechthoek 21"/>
            <p:cNvSpPr/>
            <p:nvPr userDrawn="1"/>
          </p:nvSpPr>
          <p:spPr>
            <a:xfrm rot="5400000">
              <a:off x="5895974" y="-5895974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4" name="Rechthoek 23"/>
            <p:cNvSpPr/>
            <p:nvPr userDrawn="1"/>
          </p:nvSpPr>
          <p:spPr>
            <a:xfrm rot="5400000">
              <a:off x="5895976" y="-4828915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6BC69531-4B5F-447E-B7A9-2951B17E6FC2}"/>
                </a:ext>
              </a:extLst>
            </p:cNvPr>
            <p:cNvSpPr/>
            <p:nvPr userDrawn="1"/>
          </p:nvSpPr>
          <p:spPr>
            <a:xfrm rot="5400000">
              <a:off x="5895975" y="561975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17" name="Tijdelijke aanduiding voor tekst 14">
            <a:extLst>
              <a:ext uri="{FF2B5EF4-FFF2-40B4-BE49-F238E27FC236}">
                <a16:creationId xmlns:a16="http://schemas.microsoft.com/office/drawing/2014/main" id="{A6BF4B27-7FC5-4896-80CE-3BA6119B8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Ondertitel</a:t>
            </a:r>
          </a:p>
        </p:txBody>
      </p:sp>
      <p:sp>
        <p:nvSpPr>
          <p:cNvPr id="155" name="Tijdelijke aanduiding voor afbeelding 37">
            <a:extLst>
              <a:ext uri="{FF2B5EF4-FFF2-40B4-BE49-F238E27FC236}">
                <a16:creationId xmlns:a16="http://schemas.microsoft.com/office/drawing/2014/main" id="{4B086C57-3BEE-4549-87B3-7562F8DF0AE6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9177094" y="2330639"/>
            <a:ext cx="2506615" cy="2039817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881" h="2865200">
                <a:moveTo>
                  <a:pt x="1036" y="89"/>
                </a:moveTo>
                <a:lnTo>
                  <a:pt x="3319663" y="6217"/>
                </a:lnTo>
                <a:cubicBezTo>
                  <a:pt x="3430792" y="6217"/>
                  <a:pt x="3520881" y="73784"/>
                  <a:pt x="3520881" y="157131"/>
                </a:cubicBezTo>
                <a:lnTo>
                  <a:pt x="3520881" y="2714286"/>
                </a:lnTo>
                <a:cubicBezTo>
                  <a:pt x="3520881" y="2797633"/>
                  <a:pt x="3430792" y="2865200"/>
                  <a:pt x="3319663" y="2865200"/>
                </a:cubicBezTo>
                <a:lnTo>
                  <a:pt x="201219" y="2865200"/>
                </a:lnTo>
                <a:cubicBezTo>
                  <a:pt x="90089" y="2865200"/>
                  <a:pt x="0" y="2797633"/>
                  <a:pt x="0" y="2714286"/>
                </a:cubicBezTo>
                <a:lnTo>
                  <a:pt x="0" y="157131"/>
                </a:lnTo>
                <a:cubicBezTo>
                  <a:pt x="0" y="73784"/>
                  <a:pt x="211" y="-2975"/>
                  <a:pt x="1036" y="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188000" anchor="ctr">
            <a:noAutofit/>
          </a:bodyPr>
          <a:lstStyle>
            <a:lvl1pPr marL="0" indent="0" algn="ctr"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156" name="Tijdelijke aanduiding voor tekst 5">
            <a:extLst>
              <a:ext uri="{FF2B5EF4-FFF2-40B4-BE49-F238E27FC236}">
                <a16:creationId xmlns:a16="http://schemas.microsoft.com/office/drawing/2014/main" id="{9E15389D-5806-474F-9FEF-A9CFC8A7F10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177094" y="4504300"/>
            <a:ext cx="2506615" cy="343381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E32E93-98B5-EE15-72A9-9867E39A1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75" name="Picture 74" descr="Logo&#10;&#10;Description automatically generated">
            <a:extLst>
              <a:ext uri="{FF2B5EF4-FFF2-40B4-BE49-F238E27FC236}">
                <a16:creationId xmlns:a16="http://schemas.microsoft.com/office/drawing/2014/main" id="{59FB1049-1847-4233-6FF7-AF03A667E6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2E4ACE-D1B4-08A5-02FB-FD31DAA77FAF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16-11-2024</a:t>
            </a:fld>
            <a:endParaRPr lang="nl-NL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82B9FD-E051-0F28-C8ED-843FAF00B7EE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81F934-099D-F58D-FBF9-30C65A89B96C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036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25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5" grpId="0" animBg="1"/>
      <p:bldP spid="156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rnpunten + Tekstvlakke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jdelijke aanduiding voor afbeelding 35">
            <a:extLst>
              <a:ext uri="{FF2B5EF4-FFF2-40B4-BE49-F238E27FC236}">
                <a16:creationId xmlns:a16="http://schemas.microsoft.com/office/drawing/2014/main" id="{DDF59742-AC42-4AAA-9941-6163D1AD155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96715" y="1317430"/>
            <a:ext cx="3520918" cy="1569729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958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82707"/>
              <a:gd name="connsiteX1" fmla="*/ 3386338 w 3520881"/>
              <a:gd name="connsiteY1" fmla="*/ 6216 h 2882707"/>
              <a:gd name="connsiteX2" fmla="*/ 3520881 w 3520881"/>
              <a:gd name="connsiteY2" fmla="*/ 157131 h 2882707"/>
              <a:gd name="connsiteX3" fmla="*/ 3520881 w 3520881"/>
              <a:gd name="connsiteY3" fmla="*/ 2714286 h 2882707"/>
              <a:gd name="connsiteX4" fmla="*/ 3395863 w 3520881"/>
              <a:gd name="connsiteY4" fmla="*/ 2865200 h 2882707"/>
              <a:gd name="connsiteX5" fmla="*/ 125019 w 3520881"/>
              <a:gd name="connsiteY5" fmla="*/ 2882707 h 2882707"/>
              <a:gd name="connsiteX6" fmla="*/ 0 w 3520881"/>
              <a:gd name="connsiteY6" fmla="*/ 2714286 h 2882707"/>
              <a:gd name="connsiteX7" fmla="*/ 0 w 3520881"/>
              <a:gd name="connsiteY7" fmla="*/ 157131 h 2882707"/>
              <a:gd name="connsiteX8" fmla="*/ 1036 w 3520881"/>
              <a:gd name="connsiteY8" fmla="*/ 89 h 2882707"/>
              <a:gd name="connsiteX0" fmla="*/ 1036 w 3522188"/>
              <a:gd name="connsiteY0" fmla="*/ 2627 h 2885245"/>
              <a:gd name="connsiteX1" fmla="*/ 3429201 w 3522188"/>
              <a:gd name="connsiteY1" fmla="*/ 0 h 2885245"/>
              <a:gd name="connsiteX2" fmla="*/ 3520881 w 3522188"/>
              <a:gd name="connsiteY2" fmla="*/ 159669 h 2885245"/>
              <a:gd name="connsiteX3" fmla="*/ 3520881 w 3522188"/>
              <a:gd name="connsiteY3" fmla="*/ 2716824 h 2885245"/>
              <a:gd name="connsiteX4" fmla="*/ 3395863 w 3522188"/>
              <a:gd name="connsiteY4" fmla="*/ 2867738 h 2885245"/>
              <a:gd name="connsiteX5" fmla="*/ 125019 w 3522188"/>
              <a:gd name="connsiteY5" fmla="*/ 2885245 h 2885245"/>
              <a:gd name="connsiteX6" fmla="*/ 0 w 3522188"/>
              <a:gd name="connsiteY6" fmla="*/ 2716824 h 2885245"/>
              <a:gd name="connsiteX7" fmla="*/ 0 w 3522188"/>
              <a:gd name="connsiteY7" fmla="*/ 159669 h 2885245"/>
              <a:gd name="connsiteX8" fmla="*/ 1036 w 3522188"/>
              <a:gd name="connsiteY8" fmla="*/ 2627 h 2885245"/>
              <a:gd name="connsiteX0" fmla="*/ 1036 w 3520918"/>
              <a:gd name="connsiteY0" fmla="*/ 2627 h 2885245"/>
              <a:gd name="connsiteX1" fmla="*/ 3414913 w 3520918"/>
              <a:gd name="connsiteY1" fmla="*/ 0 h 2885245"/>
              <a:gd name="connsiteX2" fmla="*/ 3520881 w 3520918"/>
              <a:gd name="connsiteY2" fmla="*/ 159669 h 2885245"/>
              <a:gd name="connsiteX3" fmla="*/ 3520881 w 3520918"/>
              <a:gd name="connsiteY3" fmla="*/ 2716824 h 2885245"/>
              <a:gd name="connsiteX4" fmla="*/ 3395863 w 3520918"/>
              <a:gd name="connsiteY4" fmla="*/ 2867738 h 2885245"/>
              <a:gd name="connsiteX5" fmla="*/ 125019 w 3520918"/>
              <a:gd name="connsiteY5" fmla="*/ 2885245 h 2885245"/>
              <a:gd name="connsiteX6" fmla="*/ 0 w 3520918"/>
              <a:gd name="connsiteY6" fmla="*/ 2716824 h 2885245"/>
              <a:gd name="connsiteX7" fmla="*/ 0 w 3520918"/>
              <a:gd name="connsiteY7" fmla="*/ 159669 h 2885245"/>
              <a:gd name="connsiteX8" fmla="*/ 1036 w 3520918"/>
              <a:gd name="connsiteY8" fmla="*/ 2627 h 2885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918" h="2885245">
                <a:moveTo>
                  <a:pt x="1036" y="2627"/>
                </a:moveTo>
                <a:lnTo>
                  <a:pt x="3414913" y="0"/>
                </a:lnTo>
                <a:cubicBezTo>
                  <a:pt x="3526042" y="0"/>
                  <a:pt x="3520881" y="76322"/>
                  <a:pt x="3520881" y="159669"/>
                </a:cubicBezTo>
                <a:lnTo>
                  <a:pt x="3520881" y="2716824"/>
                </a:lnTo>
                <a:cubicBezTo>
                  <a:pt x="3520881" y="2800171"/>
                  <a:pt x="3506992" y="2867738"/>
                  <a:pt x="3395863" y="2867738"/>
                </a:cubicBezTo>
                <a:lnTo>
                  <a:pt x="125019" y="2885245"/>
                </a:lnTo>
                <a:cubicBezTo>
                  <a:pt x="13889" y="2885245"/>
                  <a:pt x="0" y="2800171"/>
                  <a:pt x="0" y="2716824"/>
                </a:cubicBezTo>
                <a:lnTo>
                  <a:pt x="0" y="159669"/>
                </a:lnTo>
                <a:cubicBezTo>
                  <a:pt x="0" y="76322"/>
                  <a:pt x="211" y="-437"/>
                  <a:pt x="1036" y="262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97200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25" name="Tijdelijke aanduiding voor tekst 5">
            <a:extLst>
              <a:ext uri="{FF2B5EF4-FFF2-40B4-BE49-F238E27FC236}">
                <a16:creationId xmlns:a16="http://schemas.microsoft.com/office/drawing/2014/main" id="{7581CA50-F401-4352-B20E-C61DC891A3E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96170" y="3003135"/>
            <a:ext cx="3521425" cy="482400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26" name="Tijdelijke aanduiding voor tekst 5">
            <a:extLst>
              <a:ext uri="{FF2B5EF4-FFF2-40B4-BE49-F238E27FC236}">
                <a16:creationId xmlns:a16="http://schemas.microsoft.com/office/drawing/2014/main" id="{EE7615E9-55F0-4367-ADAF-BF9E9F9AFF0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51920" y="3003135"/>
            <a:ext cx="3521425" cy="482400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32" name="Tijdelijke aanduiding voor tekst 5">
            <a:extLst>
              <a:ext uri="{FF2B5EF4-FFF2-40B4-BE49-F238E27FC236}">
                <a16:creationId xmlns:a16="http://schemas.microsoft.com/office/drawing/2014/main" id="{1F90D83A-4F8A-4644-B6AA-08EAF0B98A5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212516" y="3003135"/>
            <a:ext cx="3521425" cy="482400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grpSp>
        <p:nvGrpSpPr>
          <p:cNvPr id="19" name="GRID" hidden="1"/>
          <p:cNvGrpSpPr/>
          <p:nvPr userDrawn="1"/>
        </p:nvGrpSpPr>
        <p:grpSpPr>
          <a:xfrm>
            <a:off x="0" y="0"/>
            <a:ext cx="12192003" cy="6858000"/>
            <a:chOff x="0" y="0"/>
            <a:chExt cx="12192003" cy="6858000"/>
          </a:xfrm>
        </p:grpSpPr>
        <p:sp>
          <p:nvSpPr>
            <p:cNvPr id="20" name="Rechthoek 19"/>
            <p:cNvSpPr/>
            <p:nvPr userDrawn="1"/>
          </p:nvSpPr>
          <p:spPr>
            <a:xfrm>
              <a:off x="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1" name="Rechthoek 20"/>
            <p:cNvSpPr/>
            <p:nvPr userDrawn="1"/>
          </p:nvSpPr>
          <p:spPr>
            <a:xfrm>
              <a:off x="11695286" y="0"/>
              <a:ext cx="496713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2" name="Rechthoek 21"/>
            <p:cNvSpPr/>
            <p:nvPr userDrawn="1"/>
          </p:nvSpPr>
          <p:spPr>
            <a:xfrm rot="5400000">
              <a:off x="5895974" y="-5895974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4" name="Rechthoek 23"/>
            <p:cNvSpPr/>
            <p:nvPr userDrawn="1"/>
          </p:nvSpPr>
          <p:spPr>
            <a:xfrm rot="5400000">
              <a:off x="5895976" y="-4828915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6BC69531-4B5F-447E-B7A9-2951B17E6FC2}"/>
                </a:ext>
              </a:extLst>
            </p:cNvPr>
            <p:cNvSpPr/>
            <p:nvPr userDrawn="1"/>
          </p:nvSpPr>
          <p:spPr>
            <a:xfrm rot="5400000">
              <a:off x="5895975" y="561975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17" name="Tijdelijke aanduiding voor tekst 14">
            <a:extLst>
              <a:ext uri="{FF2B5EF4-FFF2-40B4-BE49-F238E27FC236}">
                <a16:creationId xmlns:a16="http://schemas.microsoft.com/office/drawing/2014/main" id="{A6BF4B27-7FC5-4896-80CE-3BA6119B8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Ondertitel</a:t>
            </a:r>
          </a:p>
        </p:txBody>
      </p:sp>
      <p:sp>
        <p:nvSpPr>
          <p:cNvPr id="170" name="Tijdelijke aanduiding voor tekst 5">
            <a:extLst>
              <a:ext uri="{FF2B5EF4-FFF2-40B4-BE49-F238E27FC236}">
                <a16:creationId xmlns:a16="http://schemas.microsoft.com/office/drawing/2014/main" id="{3F0188AC-8892-4C7B-8E2B-B715F4DDB33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96170" y="5466023"/>
            <a:ext cx="3521425" cy="482400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171" name="Tijdelijke aanduiding voor tekst 5">
            <a:extLst>
              <a:ext uri="{FF2B5EF4-FFF2-40B4-BE49-F238E27FC236}">
                <a16:creationId xmlns:a16="http://schemas.microsoft.com/office/drawing/2014/main" id="{BCD28633-05C1-4036-ACD0-8B909BE0A8A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351920" y="5466023"/>
            <a:ext cx="3521425" cy="482400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172" name="Tijdelijke aanduiding voor tekst 5">
            <a:extLst>
              <a:ext uri="{FF2B5EF4-FFF2-40B4-BE49-F238E27FC236}">
                <a16:creationId xmlns:a16="http://schemas.microsoft.com/office/drawing/2014/main" id="{FFCDB378-C3AB-408C-9AD4-E299B638AF0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12516" y="5466023"/>
            <a:ext cx="3521425" cy="482400"/>
          </a:xfrm>
          <a:custGeom>
            <a:avLst/>
            <a:gdLst>
              <a:gd name="connsiteX0" fmla="*/ 0 w 3520800"/>
              <a:gd name="connsiteY0" fmla="*/ 80402 h 482400"/>
              <a:gd name="connsiteX1" fmla="*/ 80402 w 3520800"/>
              <a:gd name="connsiteY1" fmla="*/ 0 h 482400"/>
              <a:gd name="connsiteX2" fmla="*/ 3440398 w 3520800"/>
              <a:gd name="connsiteY2" fmla="*/ 0 h 482400"/>
              <a:gd name="connsiteX3" fmla="*/ 3520800 w 3520800"/>
              <a:gd name="connsiteY3" fmla="*/ 80402 h 482400"/>
              <a:gd name="connsiteX4" fmla="*/ 3520800 w 3520800"/>
              <a:gd name="connsiteY4" fmla="*/ 401998 h 482400"/>
              <a:gd name="connsiteX5" fmla="*/ 3440398 w 3520800"/>
              <a:gd name="connsiteY5" fmla="*/ 482400 h 482400"/>
              <a:gd name="connsiteX6" fmla="*/ 80402 w 3520800"/>
              <a:gd name="connsiteY6" fmla="*/ 482400 h 482400"/>
              <a:gd name="connsiteX7" fmla="*/ 0 w 3520800"/>
              <a:gd name="connsiteY7" fmla="*/ 401998 h 482400"/>
              <a:gd name="connsiteX8" fmla="*/ 0 w 3520800"/>
              <a:gd name="connsiteY8" fmla="*/ 80402 h 482400"/>
              <a:gd name="connsiteX0" fmla="*/ 187267 w 3708067"/>
              <a:gd name="connsiteY0" fmla="*/ 80402 h 482400"/>
              <a:gd name="connsiteX1" fmla="*/ 204706 w 3708067"/>
              <a:gd name="connsiteY1" fmla="*/ 25957 h 482400"/>
              <a:gd name="connsiteX2" fmla="*/ 267669 w 3708067"/>
              <a:gd name="connsiteY2" fmla="*/ 0 h 482400"/>
              <a:gd name="connsiteX3" fmla="*/ 3627665 w 3708067"/>
              <a:gd name="connsiteY3" fmla="*/ 0 h 482400"/>
              <a:gd name="connsiteX4" fmla="*/ 3708067 w 3708067"/>
              <a:gd name="connsiteY4" fmla="*/ 80402 h 482400"/>
              <a:gd name="connsiteX5" fmla="*/ 3708067 w 3708067"/>
              <a:gd name="connsiteY5" fmla="*/ 401998 h 482400"/>
              <a:gd name="connsiteX6" fmla="*/ 3627665 w 3708067"/>
              <a:gd name="connsiteY6" fmla="*/ 482400 h 482400"/>
              <a:gd name="connsiteX7" fmla="*/ 267669 w 3708067"/>
              <a:gd name="connsiteY7" fmla="*/ 482400 h 482400"/>
              <a:gd name="connsiteX8" fmla="*/ 187267 w 3708067"/>
              <a:gd name="connsiteY8" fmla="*/ 401998 h 482400"/>
              <a:gd name="connsiteX9" fmla="*/ 187267 w 3708067"/>
              <a:gd name="connsiteY9" fmla="*/ 80402 h 482400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0 w 3520800"/>
              <a:gd name="connsiteY0" fmla="*/ 80739 h 482737"/>
              <a:gd name="connsiteX1" fmla="*/ 17439 w 3520800"/>
              <a:gd name="connsiteY1" fmla="*/ 26294 h 482737"/>
              <a:gd name="connsiteX2" fmla="*/ 80402 w 3520800"/>
              <a:gd name="connsiteY2" fmla="*/ 337 h 482737"/>
              <a:gd name="connsiteX3" fmla="*/ 3440398 w 3520800"/>
              <a:gd name="connsiteY3" fmla="*/ 337 h 482737"/>
              <a:gd name="connsiteX4" fmla="*/ 3520800 w 3520800"/>
              <a:gd name="connsiteY4" fmla="*/ 80739 h 482737"/>
              <a:gd name="connsiteX5" fmla="*/ 3520800 w 3520800"/>
              <a:gd name="connsiteY5" fmla="*/ 402335 h 482737"/>
              <a:gd name="connsiteX6" fmla="*/ 3440398 w 3520800"/>
              <a:gd name="connsiteY6" fmla="*/ 482737 h 482737"/>
              <a:gd name="connsiteX7" fmla="*/ 80402 w 3520800"/>
              <a:gd name="connsiteY7" fmla="*/ 482737 h 482737"/>
              <a:gd name="connsiteX8" fmla="*/ 0 w 3520800"/>
              <a:gd name="connsiteY8" fmla="*/ 402335 h 482737"/>
              <a:gd name="connsiteX9" fmla="*/ 0 w 3520800"/>
              <a:gd name="connsiteY9" fmla="*/ 80739 h 482737"/>
              <a:gd name="connsiteX0" fmla="*/ 193403 w 3714203"/>
              <a:gd name="connsiteY0" fmla="*/ 80402 h 482400"/>
              <a:gd name="connsiteX1" fmla="*/ 194173 w 3714203"/>
              <a:gd name="connsiteY1" fmla="*/ 16432 h 482400"/>
              <a:gd name="connsiteX2" fmla="*/ 273805 w 3714203"/>
              <a:gd name="connsiteY2" fmla="*/ 0 h 482400"/>
              <a:gd name="connsiteX3" fmla="*/ 3633801 w 3714203"/>
              <a:gd name="connsiteY3" fmla="*/ 0 h 482400"/>
              <a:gd name="connsiteX4" fmla="*/ 3714203 w 3714203"/>
              <a:gd name="connsiteY4" fmla="*/ 80402 h 482400"/>
              <a:gd name="connsiteX5" fmla="*/ 3714203 w 3714203"/>
              <a:gd name="connsiteY5" fmla="*/ 401998 h 482400"/>
              <a:gd name="connsiteX6" fmla="*/ 3633801 w 3714203"/>
              <a:gd name="connsiteY6" fmla="*/ 482400 h 482400"/>
              <a:gd name="connsiteX7" fmla="*/ 273805 w 3714203"/>
              <a:gd name="connsiteY7" fmla="*/ 482400 h 482400"/>
              <a:gd name="connsiteX8" fmla="*/ 193403 w 3714203"/>
              <a:gd name="connsiteY8" fmla="*/ 401998 h 482400"/>
              <a:gd name="connsiteX9" fmla="*/ 193403 w 3714203"/>
              <a:gd name="connsiteY9" fmla="*/ 80402 h 48240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6007 w 3526807"/>
              <a:gd name="connsiteY0" fmla="*/ 80832 h 482830"/>
              <a:gd name="connsiteX1" fmla="*/ 6777 w 3526807"/>
              <a:gd name="connsiteY1" fmla="*/ 16862 h 482830"/>
              <a:gd name="connsiteX2" fmla="*/ 86409 w 3526807"/>
              <a:gd name="connsiteY2" fmla="*/ 430 h 482830"/>
              <a:gd name="connsiteX3" fmla="*/ 3446405 w 3526807"/>
              <a:gd name="connsiteY3" fmla="*/ 430 h 482830"/>
              <a:gd name="connsiteX4" fmla="*/ 3526807 w 3526807"/>
              <a:gd name="connsiteY4" fmla="*/ 80832 h 482830"/>
              <a:gd name="connsiteX5" fmla="*/ 3526807 w 3526807"/>
              <a:gd name="connsiteY5" fmla="*/ 402428 h 482830"/>
              <a:gd name="connsiteX6" fmla="*/ 3446405 w 3526807"/>
              <a:gd name="connsiteY6" fmla="*/ 482830 h 482830"/>
              <a:gd name="connsiteX7" fmla="*/ 86409 w 3526807"/>
              <a:gd name="connsiteY7" fmla="*/ 482830 h 482830"/>
              <a:gd name="connsiteX8" fmla="*/ 6007 w 3526807"/>
              <a:gd name="connsiteY8" fmla="*/ 402428 h 482830"/>
              <a:gd name="connsiteX9" fmla="*/ 6007 w 3526807"/>
              <a:gd name="connsiteY9" fmla="*/ 80832 h 482830"/>
              <a:gd name="connsiteX0" fmla="*/ 10292 w 3531092"/>
              <a:gd name="connsiteY0" fmla="*/ 81330 h 483328"/>
              <a:gd name="connsiteX1" fmla="*/ 11062 w 3531092"/>
              <a:gd name="connsiteY1" fmla="*/ 17360 h 483328"/>
              <a:gd name="connsiteX2" fmla="*/ 90694 w 3531092"/>
              <a:gd name="connsiteY2" fmla="*/ 928 h 483328"/>
              <a:gd name="connsiteX3" fmla="*/ 3450690 w 3531092"/>
              <a:gd name="connsiteY3" fmla="*/ 928 h 483328"/>
              <a:gd name="connsiteX4" fmla="*/ 3531092 w 3531092"/>
              <a:gd name="connsiteY4" fmla="*/ 81330 h 483328"/>
              <a:gd name="connsiteX5" fmla="*/ 3531092 w 3531092"/>
              <a:gd name="connsiteY5" fmla="*/ 402926 h 483328"/>
              <a:gd name="connsiteX6" fmla="*/ 3450690 w 3531092"/>
              <a:gd name="connsiteY6" fmla="*/ 483328 h 483328"/>
              <a:gd name="connsiteX7" fmla="*/ 90694 w 3531092"/>
              <a:gd name="connsiteY7" fmla="*/ 483328 h 483328"/>
              <a:gd name="connsiteX8" fmla="*/ 10292 w 3531092"/>
              <a:gd name="connsiteY8" fmla="*/ 402926 h 483328"/>
              <a:gd name="connsiteX9" fmla="*/ 10292 w 3531092"/>
              <a:gd name="connsiteY9" fmla="*/ 81330 h 483328"/>
              <a:gd name="connsiteX0" fmla="*/ 10297 w 3531097"/>
              <a:gd name="connsiteY0" fmla="*/ 80402 h 482400"/>
              <a:gd name="connsiteX1" fmla="*/ 11067 w 3531097"/>
              <a:gd name="connsiteY1" fmla="*/ 16432 h 482400"/>
              <a:gd name="connsiteX2" fmla="*/ 90699 w 3531097"/>
              <a:gd name="connsiteY2" fmla="*/ 0 h 482400"/>
              <a:gd name="connsiteX3" fmla="*/ 3450695 w 3531097"/>
              <a:gd name="connsiteY3" fmla="*/ 0 h 482400"/>
              <a:gd name="connsiteX4" fmla="*/ 3531097 w 3531097"/>
              <a:gd name="connsiteY4" fmla="*/ 80402 h 482400"/>
              <a:gd name="connsiteX5" fmla="*/ 3531097 w 3531097"/>
              <a:gd name="connsiteY5" fmla="*/ 401998 h 482400"/>
              <a:gd name="connsiteX6" fmla="*/ 3450695 w 3531097"/>
              <a:gd name="connsiteY6" fmla="*/ 482400 h 482400"/>
              <a:gd name="connsiteX7" fmla="*/ 90699 w 3531097"/>
              <a:gd name="connsiteY7" fmla="*/ 482400 h 482400"/>
              <a:gd name="connsiteX8" fmla="*/ 10297 w 3531097"/>
              <a:gd name="connsiteY8" fmla="*/ 401998 h 482400"/>
              <a:gd name="connsiteX9" fmla="*/ 10297 w 3531097"/>
              <a:gd name="connsiteY9" fmla="*/ 80402 h 482400"/>
              <a:gd name="connsiteX0" fmla="*/ 5633 w 3526433"/>
              <a:gd name="connsiteY0" fmla="*/ 80402 h 482400"/>
              <a:gd name="connsiteX1" fmla="*/ 6403 w 3526433"/>
              <a:gd name="connsiteY1" fmla="*/ 16432 h 482400"/>
              <a:gd name="connsiteX2" fmla="*/ 86035 w 3526433"/>
              <a:gd name="connsiteY2" fmla="*/ 0 h 482400"/>
              <a:gd name="connsiteX3" fmla="*/ 3446031 w 3526433"/>
              <a:gd name="connsiteY3" fmla="*/ 0 h 482400"/>
              <a:gd name="connsiteX4" fmla="*/ 3526433 w 3526433"/>
              <a:gd name="connsiteY4" fmla="*/ 80402 h 482400"/>
              <a:gd name="connsiteX5" fmla="*/ 3526433 w 3526433"/>
              <a:gd name="connsiteY5" fmla="*/ 401998 h 482400"/>
              <a:gd name="connsiteX6" fmla="*/ 3446031 w 3526433"/>
              <a:gd name="connsiteY6" fmla="*/ 482400 h 482400"/>
              <a:gd name="connsiteX7" fmla="*/ 86035 w 3526433"/>
              <a:gd name="connsiteY7" fmla="*/ 482400 h 482400"/>
              <a:gd name="connsiteX8" fmla="*/ 5633 w 3526433"/>
              <a:gd name="connsiteY8" fmla="*/ 401998 h 482400"/>
              <a:gd name="connsiteX9" fmla="*/ 5633 w 3526433"/>
              <a:gd name="connsiteY9" fmla="*/ 80402 h 482400"/>
              <a:gd name="connsiteX0" fmla="*/ 619 w 3521419"/>
              <a:gd name="connsiteY0" fmla="*/ 93422 h 495420"/>
              <a:gd name="connsiteX1" fmla="*/ 1389 w 3521419"/>
              <a:gd name="connsiteY1" fmla="*/ 29452 h 495420"/>
              <a:gd name="connsiteX2" fmla="*/ 81021 w 3521419"/>
              <a:gd name="connsiteY2" fmla="*/ 13020 h 495420"/>
              <a:gd name="connsiteX3" fmla="*/ 3441017 w 3521419"/>
              <a:gd name="connsiteY3" fmla="*/ 13020 h 495420"/>
              <a:gd name="connsiteX4" fmla="*/ 3521419 w 3521419"/>
              <a:gd name="connsiteY4" fmla="*/ 93422 h 495420"/>
              <a:gd name="connsiteX5" fmla="*/ 3521419 w 3521419"/>
              <a:gd name="connsiteY5" fmla="*/ 415018 h 495420"/>
              <a:gd name="connsiteX6" fmla="*/ 3441017 w 3521419"/>
              <a:gd name="connsiteY6" fmla="*/ 495420 h 495420"/>
              <a:gd name="connsiteX7" fmla="*/ 81021 w 3521419"/>
              <a:gd name="connsiteY7" fmla="*/ 495420 h 495420"/>
              <a:gd name="connsiteX8" fmla="*/ 619 w 3521419"/>
              <a:gd name="connsiteY8" fmla="*/ 415018 h 495420"/>
              <a:gd name="connsiteX9" fmla="*/ 619 w 3521419"/>
              <a:gd name="connsiteY9" fmla="*/ 93422 h 495420"/>
              <a:gd name="connsiteX0" fmla="*/ 625 w 3521425"/>
              <a:gd name="connsiteY0" fmla="*/ 80402 h 482400"/>
              <a:gd name="connsiteX1" fmla="*/ 1395 w 3521425"/>
              <a:gd name="connsiteY1" fmla="*/ 16432 h 482400"/>
              <a:gd name="connsiteX2" fmla="*/ 81027 w 3521425"/>
              <a:gd name="connsiteY2" fmla="*/ 0 h 482400"/>
              <a:gd name="connsiteX3" fmla="*/ 3441023 w 3521425"/>
              <a:gd name="connsiteY3" fmla="*/ 0 h 482400"/>
              <a:gd name="connsiteX4" fmla="*/ 3521425 w 3521425"/>
              <a:gd name="connsiteY4" fmla="*/ 80402 h 482400"/>
              <a:gd name="connsiteX5" fmla="*/ 3521425 w 3521425"/>
              <a:gd name="connsiteY5" fmla="*/ 401998 h 482400"/>
              <a:gd name="connsiteX6" fmla="*/ 3441023 w 3521425"/>
              <a:gd name="connsiteY6" fmla="*/ 482400 h 482400"/>
              <a:gd name="connsiteX7" fmla="*/ 81027 w 3521425"/>
              <a:gd name="connsiteY7" fmla="*/ 482400 h 482400"/>
              <a:gd name="connsiteX8" fmla="*/ 625 w 3521425"/>
              <a:gd name="connsiteY8" fmla="*/ 401998 h 482400"/>
              <a:gd name="connsiteX9" fmla="*/ 625 w 3521425"/>
              <a:gd name="connsiteY9" fmla="*/ 80402 h 48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21425" h="482400">
                <a:moveTo>
                  <a:pt x="625" y="80402"/>
                </a:moveTo>
                <a:cubicBezTo>
                  <a:pt x="753" y="16141"/>
                  <a:pt x="-99" y="27450"/>
                  <a:pt x="1395" y="16432"/>
                </a:cubicBezTo>
                <a:cubicBezTo>
                  <a:pt x="3941" y="-2347"/>
                  <a:pt x="-23185" y="735"/>
                  <a:pt x="81027" y="0"/>
                </a:cubicBezTo>
                <a:lnTo>
                  <a:pt x="3441023" y="0"/>
                </a:lnTo>
                <a:cubicBezTo>
                  <a:pt x="3485428" y="0"/>
                  <a:pt x="3521425" y="35997"/>
                  <a:pt x="3521425" y="80402"/>
                </a:cubicBezTo>
                <a:lnTo>
                  <a:pt x="3521425" y="401998"/>
                </a:lnTo>
                <a:cubicBezTo>
                  <a:pt x="3521425" y="446403"/>
                  <a:pt x="3485428" y="482400"/>
                  <a:pt x="3441023" y="482400"/>
                </a:cubicBezTo>
                <a:lnTo>
                  <a:pt x="81027" y="482400"/>
                </a:lnTo>
                <a:cubicBezTo>
                  <a:pt x="36622" y="482400"/>
                  <a:pt x="625" y="446403"/>
                  <a:pt x="625" y="401998"/>
                </a:cubicBezTo>
                <a:lnTo>
                  <a:pt x="625" y="8040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lIns="144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173" name="Tijdelijke aanduiding voor afbeelding 35">
            <a:extLst>
              <a:ext uri="{FF2B5EF4-FFF2-40B4-BE49-F238E27FC236}">
                <a16:creationId xmlns:a16="http://schemas.microsoft.com/office/drawing/2014/main" id="{CEF46CD6-D59A-4DA6-83B8-A8A76F0275F7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4352427" y="1317430"/>
            <a:ext cx="3520918" cy="1569729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958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82707"/>
              <a:gd name="connsiteX1" fmla="*/ 3386338 w 3520881"/>
              <a:gd name="connsiteY1" fmla="*/ 6216 h 2882707"/>
              <a:gd name="connsiteX2" fmla="*/ 3520881 w 3520881"/>
              <a:gd name="connsiteY2" fmla="*/ 157131 h 2882707"/>
              <a:gd name="connsiteX3" fmla="*/ 3520881 w 3520881"/>
              <a:gd name="connsiteY3" fmla="*/ 2714286 h 2882707"/>
              <a:gd name="connsiteX4" fmla="*/ 3395863 w 3520881"/>
              <a:gd name="connsiteY4" fmla="*/ 2865200 h 2882707"/>
              <a:gd name="connsiteX5" fmla="*/ 125019 w 3520881"/>
              <a:gd name="connsiteY5" fmla="*/ 2882707 h 2882707"/>
              <a:gd name="connsiteX6" fmla="*/ 0 w 3520881"/>
              <a:gd name="connsiteY6" fmla="*/ 2714286 h 2882707"/>
              <a:gd name="connsiteX7" fmla="*/ 0 w 3520881"/>
              <a:gd name="connsiteY7" fmla="*/ 157131 h 2882707"/>
              <a:gd name="connsiteX8" fmla="*/ 1036 w 3520881"/>
              <a:gd name="connsiteY8" fmla="*/ 89 h 2882707"/>
              <a:gd name="connsiteX0" fmla="*/ 1036 w 3522188"/>
              <a:gd name="connsiteY0" fmla="*/ 2627 h 2885245"/>
              <a:gd name="connsiteX1" fmla="*/ 3429201 w 3522188"/>
              <a:gd name="connsiteY1" fmla="*/ 0 h 2885245"/>
              <a:gd name="connsiteX2" fmla="*/ 3520881 w 3522188"/>
              <a:gd name="connsiteY2" fmla="*/ 159669 h 2885245"/>
              <a:gd name="connsiteX3" fmla="*/ 3520881 w 3522188"/>
              <a:gd name="connsiteY3" fmla="*/ 2716824 h 2885245"/>
              <a:gd name="connsiteX4" fmla="*/ 3395863 w 3522188"/>
              <a:gd name="connsiteY4" fmla="*/ 2867738 h 2885245"/>
              <a:gd name="connsiteX5" fmla="*/ 125019 w 3522188"/>
              <a:gd name="connsiteY5" fmla="*/ 2885245 h 2885245"/>
              <a:gd name="connsiteX6" fmla="*/ 0 w 3522188"/>
              <a:gd name="connsiteY6" fmla="*/ 2716824 h 2885245"/>
              <a:gd name="connsiteX7" fmla="*/ 0 w 3522188"/>
              <a:gd name="connsiteY7" fmla="*/ 159669 h 2885245"/>
              <a:gd name="connsiteX8" fmla="*/ 1036 w 3522188"/>
              <a:gd name="connsiteY8" fmla="*/ 2627 h 2885245"/>
              <a:gd name="connsiteX0" fmla="*/ 1036 w 3520918"/>
              <a:gd name="connsiteY0" fmla="*/ 2627 h 2885245"/>
              <a:gd name="connsiteX1" fmla="*/ 3414913 w 3520918"/>
              <a:gd name="connsiteY1" fmla="*/ 0 h 2885245"/>
              <a:gd name="connsiteX2" fmla="*/ 3520881 w 3520918"/>
              <a:gd name="connsiteY2" fmla="*/ 159669 h 2885245"/>
              <a:gd name="connsiteX3" fmla="*/ 3520881 w 3520918"/>
              <a:gd name="connsiteY3" fmla="*/ 2716824 h 2885245"/>
              <a:gd name="connsiteX4" fmla="*/ 3395863 w 3520918"/>
              <a:gd name="connsiteY4" fmla="*/ 2867738 h 2885245"/>
              <a:gd name="connsiteX5" fmla="*/ 125019 w 3520918"/>
              <a:gd name="connsiteY5" fmla="*/ 2885245 h 2885245"/>
              <a:gd name="connsiteX6" fmla="*/ 0 w 3520918"/>
              <a:gd name="connsiteY6" fmla="*/ 2716824 h 2885245"/>
              <a:gd name="connsiteX7" fmla="*/ 0 w 3520918"/>
              <a:gd name="connsiteY7" fmla="*/ 159669 h 2885245"/>
              <a:gd name="connsiteX8" fmla="*/ 1036 w 3520918"/>
              <a:gd name="connsiteY8" fmla="*/ 2627 h 2885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918" h="2885245">
                <a:moveTo>
                  <a:pt x="1036" y="2627"/>
                </a:moveTo>
                <a:lnTo>
                  <a:pt x="3414913" y="0"/>
                </a:lnTo>
                <a:cubicBezTo>
                  <a:pt x="3526042" y="0"/>
                  <a:pt x="3520881" y="76322"/>
                  <a:pt x="3520881" y="159669"/>
                </a:cubicBezTo>
                <a:lnTo>
                  <a:pt x="3520881" y="2716824"/>
                </a:lnTo>
                <a:cubicBezTo>
                  <a:pt x="3520881" y="2800171"/>
                  <a:pt x="3506992" y="2867738"/>
                  <a:pt x="3395863" y="2867738"/>
                </a:cubicBezTo>
                <a:lnTo>
                  <a:pt x="125019" y="2885245"/>
                </a:lnTo>
                <a:cubicBezTo>
                  <a:pt x="13889" y="2885245"/>
                  <a:pt x="0" y="2800171"/>
                  <a:pt x="0" y="2716824"/>
                </a:cubicBezTo>
                <a:lnTo>
                  <a:pt x="0" y="159669"/>
                </a:lnTo>
                <a:cubicBezTo>
                  <a:pt x="0" y="76322"/>
                  <a:pt x="211" y="-437"/>
                  <a:pt x="1036" y="262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97200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174" name="Tijdelijke aanduiding voor afbeelding 35">
            <a:extLst>
              <a:ext uri="{FF2B5EF4-FFF2-40B4-BE49-F238E27FC236}">
                <a16:creationId xmlns:a16="http://schemas.microsoft.com/office/drawing/2014/main" id="{F620ACD4-13AF-4B66-AAF5-56B1F26AF5D4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8213023" y="1317430"/>
            <a:ext cx="3520918" cy="1569729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958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82707"/>
              <a:gd name="connsiteX1" fmla="*/ 3386338 w 3520881"/>
              <a:gd name="connsiteY1" fmla="*/ 6216 h 2882707"/>
              <a:gd name="connsiteX2" fmla="*/ 3520881 w 3520881"/>
              <a:gd name="connsiteY2" fmla="*/ 157131 h 2882707"/>
              <a:gd name="connsiteX3" fmla="*/ 3520881 w 3520881"/>
              <a:gd name="connsiteY3" fmla="*/ 2714286 h 2882707"/>
              <a:gd name="connsiteX4" fmla="*/ 3395863 w 3520881"/>
              <a:gd name="connsiteY4" fmla="*/ 2865200 h 2882707"/>
              <a:gd name="connsiteX5" fmla="*/ 125019 w 3520881"/>
              <a:gd name="connsiteY5" fmla="*/ 2882707 h 2882707"/>
              <a:gd name="connsiteX6" fmla="*/ 0 w 3520881"/>
              <a:gd name="connsiteY6" fmla="*/ 2714286 h 2882707"/>
              <a:gd name="connsiteX7" fmla="*/ 0 w 3520881"/>
              <a:gd name="connsiteY7" fmla="*/ 157131 h 2882707"/>
              <a:gd name="connsiteX8" fmla="*/ 1036 w 3520881"/>
              <a:gd name="connsiteY8" fmla="*/ 89 h 2882707"/>
              <a:gd name="connsiteX0" fmla="*/ 1036 w 3522188"/>
              <a:gd name="connsiteY0" fmla="*/ 2627 h 2885245"/>
              <a:gd name="connsiteX1" fmla="*/ 3429201 w 3522188"/>
              <a:gd name="connsiteY1" fmla="*/ 0 h 2885245"/>
              <a:gd name="connsiteX2" fmla="*/ 3520881 w 3522188"/>
              <a:gd name="connsiteY2" fmla="*/ 159669 h 2885245"/>
              <a:gd name="connsiteX3" fmla="*/ 3520881 w 3522188"/>
              <a:gd name="connsiteY3" fmla="*/ 2716824 h 2885245"/>
              <a:gd name="connsiteX4" fmla="*/ 3395863 w 3522188"/>
              <a:gd name="connsiteY4" fmla="*/ 2867738 h 2885245"/>
              <a:gd name="connsiteX5" fmla="*/ 125019 w 3522188"/>
              <a:gd name="connsiteY5" fmla="*/ 2885245 h 2885245"/>
              <a:gd name="connsiteX6" fmla="*/ 0 w 3522188"/>
              <a:gd name="connsiteY6" fmla="*/ 2716824 h 2885245"/>
              <a:gd name="connsiteX7" fmla="*/ 0 w 3522188"/>
              <a:gd name="connsiteY7" fmla="*/ 159669 h 2885245"/>
              <a:gd name="connsiteX8" fmla="*/ 1036 w 3522188"/>
              <a:gd name="connsiteY8" fmla="*/ 2627 h 2885245"/>
              <a:gd name="connsiteX0" fmla="*/ 1036 w 3520918"/>
              <a:gd name="connsiteY0" fmla="*/ 2627 h 2885245"/>
              <a:gd name="connsiteX1" fmla="*/ 3414913 w 3520918"/>
              <a:gd name="connsiteY1" fmla="*/ 0 h 2885245"/>
              <a:gd name="connsiteX2" fmla="*/ 3520881 w 3520918"/>
              <a:gd name="connsiteY2" fmla="*/ 159669 h 2885245"/>
              <a:gd name="connsiteX3" fmla="*/ 3520881 w 3520918"/>
              <a:gd name="connsiteY3" fmla="*/ 2716824 h 2885245"/>
              <a:gd name="connsiteX4" fmla="*/ 3395863 w 3520918"/>
              <a:gd name="connsiteY4" fmla="*/ 2867738 h 2885245"/>
              <a:gd name="connsiteX5" fmla="*/ 125019 w 3520918"/>
              <a:gd name="connsiteY5" fmla="*/ 2885245 h 2885245"/>
              <a:gd name="connsiteX6" fmla="*/ 0 w 3520918"/>
              <a:gd name="connsiteY6" fmla="*/ 2716824 h 2885245"/>
              <a:gd name="connsiteX7" fmla="*/ 0 w 3520918"/>
              <a:gd name="connsiteY7" fmla="*/ 159669 h 2885245"/>
              <a:gd name="connsiteX8" fmla="*/ 1036 w 3520918"/>
              <a:gd name="connsiteY8" fmla="*/ 2627 h 2885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918" h="2885245">
                <a:moveTo>
                  <a:pt x="1036" y="2627"/>
                </a:moveTo>
                <a:lnTo>
                  <a:pt x="3414913" y="0"/>
                </a:lnTo>
                <a:cubicBezTo>
                  <a:pt x="3526042" y="0"/>
                  <a:pt x="3520881" y="76322"/>
                  <a:pt x="3520881" y="159669"/>
                </a:cubicBezTo>
                <a:lnTo>
                  <a:pt x="3520881" y="2716824"/>
                </a:lnTo>
                <a:cubicBezTo>
                  <a:pt x="3520881" y="2800171"/>
                  <a:pt x="3506992" y="2867738"/>
                  <a:pt x="3395863" y="2867738"/>
                </a:cubicBezTo>
                <a:lnTo>
                  <a:pt x="125019" y="2885245"/>
                </a:lnTo>
                <a:cubicBezTo>
                  <a:pt x="13889" y="2885245"/>
                  <a:pt x="0" y="2800171"/>
                  <a:pt x="0" y="2716824"/>
                </a:cubicBezTo>
                <a:lnTo>
                  <a:pt x="0" y="159669"/>
                </a:lnTo>
                <a:cubicBezTo>
                  <a:pt x="0" y="76322"/>
                  <a:pt x="211" y="-437"/>
                  <a:pt x="1036" y="262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97200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175" name="Tijdelijke aanduiding voor afbeelding 35">
            <a:extLst>
              <a:ext uri="{FF2B5EF4-FFF2-40B4-BE49-F238E27FC236}">
                <a16:creationId xmlns:a16="http://schemas.microsoft.com/office/drawing/2014/main" id="{D24E1274-C596-458A-AA45-713DA34AEAEF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496715" y="3782170"/>
            <a:ext cx="3520918" cy="1569729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958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82707"/>
              <a:gd name="connsiteX1" fmla="*/ 3386338 w 3520881"/>
              <a:gd name="connsiteY1" fmla="*/ 6216 h 2882707"/>
              <a:gd name="connsiteX2" fmla="*/ 3520881 w 3520881"/>
              <a:gd name="connsiteY2" fmla="*/ 157131 h 2882707"/>
              <a:gd name="connsiteX3" fmla="*/ 3520881 w 3520881"/>
              <a:gd name="connsiteY3" fmla="*/ 2714286 h 2882707"/>
              <a:gd name="connsiteX4" fmla="*/ 3395863 w 3520881"/>
              <a:gd name="connsiteY4" fmla="*/ 2865200 h 2882707"/>
              <a:gd name="connsiteX5" fmla="*/ 125019 w 3520881"/>
              <a:gd name="connsiteY5" fmla="*/ 2882707 h 2882707"/>
              <a:gd name="connsiteX6" fmla="*/ 0 w 3520881"/>
              <a:gd name="connsiteY6" fmla="*/ 2714286 h 2882707"/>
              <a:gd name="connsiteX7" fmla="*/ 0 w 3520881"/>
              <a:gd name="connsiteY7" fmla="*/ 157131 h 2882707"/>
              <a:gd name="connsiteX8" fmla="*/ 1036 w 3520881"/>
              <a:gd name="connsiteY8" fmla="*/ 89 h 2882707"/>
              <a:gd name="connsiteX0" fmla="*/ 1036 w 3522188"/>
              <a:gd name="connsiteY0" fmla="*/ 2627 h 2885245"/>
              <a:gd name="connsiteX1" fmla="*/ 3429201 w 3522188"/>
              <a:gd name="connsiteY1" fmla="*/ 0 h 2885245"/>
              <a:gd name="connsiteX2" fmla="*/ 3520881 w 3522188"/>
              <a:gd name="connsiteY2" fmla="*/ 159669 h 2885245"/>
              <a:gd name="connsiteX3" fmla="*/ 3520881 w 3522188"/>
              <a:gd name="connsiteY3" fmla="*/ 2716824 h 2885245"/>
              <a:gd name="connsiteX4" fmla="*/ 3395863 w 3522188"/>
              <a:gd name="connsiteY4" fmla="*/ 2867738 h 2885245"/>
              <a:gd name="connsiteX5" fmla="*/ 125019 w 3522188"/>
              <a:gd name="connsiteY5" fmla="*/ 2885245 h 2885245"/>
              <a:gd name="connsiteX6" fmla="*/ 0 w 3522188"/>
              <a:gd name="connsiteY6" fmla="*/ 2716824 h 2885245"/>
              <a:gd name="connsiteX7" fmla="*/ 0 w 3522188"/>
              <a:gd name="connsiteY7" fmla="*/ 159669 h 2885245"/>
              <a:gd name="connsiteX8" fmla="*/ 1036 w 3522188"/>
              <a:gd name="connsiteY8" fmla="*/ 2627 h 2885245"/>
              <a:gd name="connsiteX0" fmla="*/ 1036 w 3520918"/>
              <a:gd name="connsiteY0" fmla="*/ 2627 h 2885245"/>
              <a:gd name="connsiteX1" fmla="*/ 3414913 w 3520918"/>
              <a:gd name="connsiteY1" fmla="*/ 0 h 2885245"/>
              <a:gd name="connsiteX2" fmla="*/ 3520881 w 3520918"/>
              <a:gd name="connsiteY2" fmla="*/ 159669 h 2885245"/>
              <a:gd name="connsiteX3" fmla="*/ 3520881 w 3520918"/>
              <a:gd name="connsiteY3" fmla="*/ 2716824 h 2885245"/>
              <a:gd name="connsiteX4" fmla="*/ 3395863 w 3520918"/>
              <a:gd name="connsiteY4" fmla="*/ 2867738 h 2885245"/>
              <a:gd name="connsiteX5" fmla="*/ 125019 w 3520918"/>
              <a:gd name="connsiteY5" fmla="*/ 2885245 h 2885245"/>
              <a:gd name="connsiteX6" fmla="*/ 0 w 3520918"/>
              <a:gd name="connsiteY6" fmla="*/ 2716824 h 2885245"/>
              <a:gd name="connsiteX7" fmla="*/ 0 w 3520918"/>
              <a:gd name="connsiteY7" fmla="*/ 159669 h 2885245"/>
              <a:gd name="connsiteX8" fmla="*/ 1036 w 3520918"/>
              <a:gd name="connsiteY8" fmla="*/ 2627 h 2885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918" h="2885245">
                <a:moveTo>
                  <a:pt x="1036" y="2627"/>
                </a:moveTo>
                <a:lnTo>
                  <a:pt x="3414913" y="0"/>
                </a:lnTo>
                <a:cubicBezTo>
                  <a:pt x="3526042" y="0"/>
                  <a:pt x="3520881" y="76322"/>
                  <a:pt x="3520881" y="159669"/>
                </a:cubicBezTo>
                <a:lnTo>
                  <a:pt x="3520881" y="2716824"/>
                </a:lnTo>
                <a:cubicBezTo>
                  <a:pt x="3520881" y="2800171"/>
                  <a:pt x="3506992" y="2867738"/>
                  <a:pt x="3395863" y="2867738"/>
                </a:cubicBezTo>
                <a:lnTo>
                  <a:pt x="125019" y="2885245"/>
                </a:lnTo>
                <a:cubicBezTo>
                  <a:pt x="13889" y="2885245"/>
                  <a:pt x="0" y="2800171"/>
                  <a:pt x="0" y="2716824"/>
                </a:cubicBezTo>
                <a:lnTo>
                  <a:pt x="0" y="159669"/>
                </a:lnTo>
                <a:cubicBezTo>
                  <a:pt x="0" y="76322"/>
                  <a:pt x="211" y="-437"/>
                  <a:pt x="1036" y="262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97200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176" name="Tijdelijke aanduiding voor afbeelding 35">
            <a:extLst>
              <a:ext uri="{FF2B5EF4-FFF2-40B4-BE49-F238E27FC236}">
                <a16:creationId xmlns:a16="http://schemas.microsoft.com/office/drawing/2014/main" id="{936A94BE-D794-43E5-987F-0D0A37508FAA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4352427" y="3782170"/>
            <a:ext cx="3520918" cy="1569729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958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82707"/>
              <a:gd name="connsiteX1" fmla="*/ 3386338 w 3520881"/>
              <a:gd name="connsiteY1" fmla="*/ 6216 h 2882707"/>
              <a:gd name="connsiteX2" fmla="*/ 3520881 w 3520881"/>
              <a:gd name="connsiteY2" fmla="*/ 157131 h 2882707"/>
              <a:gd name="connsiteX3" fmla="*/ 3520881 w 3520881"/>
              <a:gd name="connsiteY3" fmla="*/ 2714286 h 2882707"/>
              <a:gd name="connsiteX4" fmla="*/ 3395863 w 3520881"/>
              <a:gd name="connsiteY4" fmla="*/ 2865200 h 2882707"/>
              <a:gd name="connsiteX5" fmla="*/ 125019 w 3520881"/>
              <a:gd name="connsiteY5" fmla="*/ 2882707 h 2882707"/>
              <a:gd name="connsiteX6" fmla="*/ 0 w 3520881"/>
              <a:gd name="connsiteY6" fmla="*/ 2714286 h 2882707"/>
              <a:gd name="connsiteX7" fmla="*/ 0 w 3520881"/>
              <a:gd name="connsiteY7" fmla="*/ 157131 h 2882707"/>
              <a:gd name="connsiteX8" fmla="*/ 1036 w 3520881"/>
              <a:gd name="connsiteY8" fmla="*/ 89 h 2882707"/>
              <a:gd name="connsiteX0" fmla="*/ 1036 w 3522188"/>
              <a:gd name="connsiteY0" fmla="*/ 2627 h 2885245"/>
              <a:gd name="connsiteX1" fmla="*/ 3429201 w 3522188"/>
              <a:gd name="connsiteY1" fmla="*/ 0 h 2885245"/>
              <a:gd name="connsiteX2" fmla="*/ 3520881 w 3522188"/>
              <a:gd name="connsiteY2" fmla="*/ 159669 h 2885245"/>
              <a:gd name="connsiteX3" fmla="*/ 3520881 w 3522188"/>
              <a:gd name="connsiteY3" fmla="*/ 2716824 h 2885245"/>
              <a:gd name="connsiteX4" fmla="*/ 3395863 w 3522188"/>
              <a:gd name="connsiteY4" fmla="*/ 2867738 h 2885245"/>
              <a:gd name="connsiteX5" fmla="*/ 125019 w 3522188"/>
              <a:gd name="connsiteY5" fmla="*/ 2885245 h 2885245"/>
              <a:gd name="connsiteX6" fmla="*/ 0 w 3522188"/>
              <a:gd name="connsiteY6" fmla="*/ 2716824 h 2885245"/>
              <a:gd name="connsiteX7" fmla="*/ 0 w 3522188"/>
              <a:gd name="connsiteY7" fmla="*/ 159669 h 2885245"/>
              <a:gd name="connsiteX8" fmla="*/ 1036 w 3522188"/>
              <a:gd name="connsiteY8" fmla="*/ 2627 h 2885245"/>
              <a:gd name="connsiteX0" fmla="*/ 1036 w 3520918"/>
              <a:gd name="connsiteY0" fmla="*/ 2627 h 2885245"/>
              <a:gd name="connsiteX1" fmla="*/ 3414913 w 3520918"/>
              <a:gd name="connsiteY1" fmla="*/ 0 h 2885245"/>
              <a:gd name="connsiteX2" fmla="*/ 3520881 w 3520918"/>
              <a:gd name="connsiteY2" fmla="*/ 159669 h 2885245"/>
              <a:gd name="connsiteX3" fmla="*/ 3520881 w 3520918"/>
              <a:gd name="connsiteY3" fmla="*/ 2716824 h 2885245"/>
              <a:gd name="connsiteX4" fmla="*/ 3395863 w 3520918"/>
              <a:gd name="connsiteY4" fmla="*/ 2867738 h 2885245"/>
              <a:gd name="connsiteX5" fmla="*/ 125019 w 3520918"/>
              <a:gd name="connsiteY5" fmla="*/ 2885245 h 2885245"/>
              <a:gd name="connsiteX6" fmla="*/ 0 w 3520918"/>
              <a:gd name="connsiteY6" fmla="*/ 2716824 h 2885245"/>
              <a:gd name="connsiteX7" fmla="*/ 0 w 3520918"/>
              <a:gd name="connsiteY7" fmla="*/ 159669 h 2885245"/>
              <a:gd name="connsiteX8" fmla="*/ 1036 w 3520918"/>
              <a:gd name="connsiteY8" fmla="*/ 2627 h 2885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918" h="2885245">
                <a:moveTo>
                  <a:pt x="1036" y="2627"/>
                </a:moveTo>
                <a:lnTo>
                  <a:pt x="3414913" y="0"/>
                </a:lnTo>
                <a:cubicBezTo>
                  <a:pt x="3526042" y="0"/>
                  <a:pt x="3520881" y="76322"/>
                  <a:pt x="3520881" y="159669"/>
                </a:cubicBezTo>
                <a:lnTo>
                  <a:pt x="3520881" y="2716824"/>
                </a:lnTo>
                <a:cubicBezTo>
                  <a:pt x="3520881" y="2800171"/>
                  <a:pt x="3506992" y="2867738"/>
                  <a:pt x="3395863" y="2867738"/>
                </a:cubicBezTo>
                <a:lnTo>
                  <a:pt x="125019" y="2885245"/>
                </a:lnTo>
                <a:cubicBezTo>
                  <a:pt x="13889" y="2885245"/>
                  <a:pt x="0" y="2800171"/>
                  <a:pt x="0" y="2716824"/>
                </a:cubicBezTo>
                <a:lnTo>
                  <a:pt x="0" y="159669"/>
                </a:lnTo>
                <a:cubicBezTo>
                  <a:pt x="0" y="76322"/>
                  <a:pt x="211" y="-437"/>
                  <a:pt x="1036" y="262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97200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177" name="Tijdelijke aanduiding voor afbeelding 35">
            <a:extLst>
              <a:ext uri="{FF2B5EF4-FFF2-40B4-BE49-F238E27FC236}">
                <a16:creationId xmlns:a16="http://schemas.microsoft.com/office/drawing/2014/main" id="{E5BA7F73-6327-420C-A063-660A2696DB9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8213023" y="3782170"/>
            <a:ext cx="3520918" cy="1569729"/>
          </a:xfrm>
          <a:custGeom>
            <a:avLst/>
            <a:gdLst>
              <a:gd name="connsiteX0" fmla="*/ 1036 w 3520881"/>
              <a:gd name="connsiteY0" fmla="*/ 89 h 2865200"/>
              <a:gd name="connsiteX1" fmla="*/ 3319663 w 3520881"/>
              <a:gd name="connsiteY1" fmla="*/ 6217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196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65200"/>
              <a:gd name="connsiteX1" fmla="*/ 3386338 w 3520881"/>
              <a:gd name="connsiteY1" fmla="*/ 6216 h 2865200"/>
              <a:gd name="connsiteX2" fmla="*/ 3520881 w 3520881"/>
              <a:gd name="connsiteY2" fmla="*/ 157131 h 2865200"/>
              <a:gd name="connsiteX3" fmla="*/ 3520881 w 3520881"/>
              <a:gd name="connsiteY3" fmla="*/ 2714286 h 2865200"/>
              <a:gd name="connsiteX4" fmla="*/ 3395863 w 3520881"/>
              <a:gd name="connsiteY4" fmla="*/ 2865200 h 2865200"/>
              <a:gd name="connsiteX5" fmla="*/ 201219 w 3520881"/>
              <a:gd name="connsiteY5" fmla="*/ 2865200 h 2865200"/>
              <a:gd name="connsiteX6" fmla="*/ 0 w 3520881"/>
              <a:gd name="connsiteY6" fmla="*/ 2714286 h 2865200"/>
              <a:gd name="connsiteX7" fmla="*/ 0 w 3520881"/>
              <a:gd name="connsiteY7" fmla="*/ 157131 h 2865200"/>
              <a:gd name="connsiteX8" fmla="*/ 1036 w 3520881"/>
              <a:gd name="connsiteY8" fmla="*/ 89 h 2865200"/>
              <a:gd name="connsiteX0" fmla="*/ 1036 w 3520881"/>
              <a:gd name="connsiteY0" fmla="*/ 89 h 2882707"/>
              <a:gd name="connsiteX1" fmla="*/ 3386338 w 3520881"/>
              <a:gd name="connsiteY1" fmla="*/ 6216 h 2882707"/>
              <a:gd name="connsiteX2" fmla="*/ 3520881 w 3520881"/>
              <a:gd name="connsiteY2" fmla="*/ 157131 h 2882707"/>
              <a:gd name="connsiteX3" fmla="*/ 3520881 w 3520881"/>
              <a:gd name="connsiteY3" fmla="*/ 2714286 h 2882707"/>
              <a:gd name="connsiteX4" fmla="*/ 3395863 w 3520881"/>
              <a:gd name="connsiteY4" fmla="*/ 2865200 h 2882707"/>
              <a:gd name="connsiteX5" fmla="*/ 125019 w 3520881"/>
              <a:gd name="connsiteY5" fmla="*/ 2882707 h 2882707"/>
              <a:gd name="connsiteX6" fmla="*/ 0 w 3520881"/>
              <a:gd name="connsiteY6" fmla="*/ 2714286 h 2882707"/>
              <a:gd name="connsiteX7" fmla="*/ 0 w 3520881"/>
              <a:gd name="connsiteY7" fmla="*/ 157131 h 2882707"/>
              <a:gd name="connsiteX8" fmla="*/ 1036 w 3520881"/>
              <a:gd name="connsiteY8" fmla="*/ 89 h 2882707"/>
              <a:gd name="connsiteX0" fmla="*/ 1036 w 3522188"/>
              <a:gd name="connsiteY0" fmla="*/ 2627 h 2885245"/>
              <a:gd name="connsiteX1" fmla="*/ 3429201 w 3522188"/>
              <a:gd name="connsiteY1" fmla="*/ 0 h 2885245"/>
              <a:gd name="connsiteX2" fmla="*/ 3520881 w 3522188"/>
              <a:gd name="connsiteY2" fmla="*/ 159669 h 2885245"/>
              <a:gd name="connsiteX3" fmla="*/ 3520881 w 3522188"/>
              <a:gd name="connsiteY3" fmla="*/ 2716824 h 2885245"/>
              <a:gd name="connsiteX4" fmla="*/ 3395863 w 3522188"/>
              <a:gd name="connsiteY4" fmla="*/ 2867738 h 2885245"/>
              <a:gd name="connsiteX5" fmla="*/ 125019 w 3522188"/>
              <a:gd name="connsiteY5" fmla="*/ 2885245 h 2885245"/>
              <a:gd name="connsiteX6" fmla="*/ 0 w 3522188"/>
              <a:gd name="connsiteY6" fmla="*/ 2716824 h 2885245"/>
              <a:gd name="connsiteX7" fmla="*/ 0 w 3522188"/>
              <a:gd name="connsiteY7" fmla="*/ 159669 h 2885245"/>
              <a:gd name="connsiteX8" fmla="*/ 1036 w 3522188"/>
              <a:gd name="connsiteY8" fmla="*/ 2627 h 2885245"/>
              <a:gd name="connsiteX0" fmla="*/ 1036 w 3520918"/>
              <a:gd name="connsiteY0" fmla="*/ 2627 h 2885245"/>
              <a:gd name="connsiteX1" fmla="*/ 3414913 w 3520918"/>
              <a:gd name="connsiteY1" fmla="*/ 0 h 2885245"/>
              <a:gd name="connsiteX2" fmla="*/ 3520881 w 3520918"/>
              <a:gd name="connsiteY2" fmla="*/ 159669 h 2885245"/>
              <a:gd name="connsiteX3" fmla="*/ 3520881 w 3520918"/>
              <a:gd name="connsiteY3" fmla="*/ 2716824 h 2885245"/>
              <a:gd name="connsiteX4" fmla="*/ 3395863 w 3520918"/>
              <a:gd name="connsiteY4" fmla="*/ 2867738 h 2885245"/>
              <a:gd name="connsiteX5" fmla="*/ 125019 w 3520918"/>
              <a:gd name="connsiteY5" fmla="*/ 2885245 h 2885245"/>
              <a:gd name="connsiteX6" fmla="*/ 0 w 3520918"/>
              <a:gd name="connsiteY6" fmla="*/ 2716824 h 2885245"/>
              <a:gd name="connsiteX7" fmla="*/ 0 w 3520918"/>
              <a:gd name="connsiteY7" fmla="*/ 159669 h 2885245"/>
              <a:gd name="connsiteX8" fmla="*/ 1036 w 3520918"/>
              <a:gd name="connsiteY8" fmla="*/ 2627 h 2885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0918" h="2885245">
                <a:moveTo>
                  <a:pt x="1036" y="2627"/>
                </a:moveTo>
                <a:lnTo>
                  <a:pt x="3414913" y="0"/>
                </a:lnTo>
                <a:cubicBezTo>
                  <a:pt x="3526042" y="0"/>
                  <a:pt x="3520881" y="76322"/>
                  <a:pt x="3520881" y="159669"/>
                </a:cubicBezTo>
                <a:lnTo>
                  <a:pt x="3520881" y="2716824"/>
                </a:lnTo>
                <a:cubicBezTo>
                  <a:pt x="3520881" y="2800171"/>
                  <a:pt x="3506992" y="2867738"/>
                  <a:pt x="3395863" y="2867738"/>
                </a:cubicBezTo>
                <a:lnTo>
                  <a:pt x="125019" y="2885245"/>
                </a:lnTo>
                <a:cubicBezTo>
                  <a:pt x="13889" y="2885245"/>
                  <a:pt x="0" y="2800171"/>
                  <a:pt x="0" y="2716824"/>
                </a:cubicBezTo>
                <a:lnTo>
                  <a:pt x="0" y="159669"/>
                </a:lnTo>
                <a:cubicBezTo>
                  <a:pt x="0" y="76322"/>
                  <a:pt x="211" y="-437"/>
                  <a:pt x="1036" y="262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97200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7536AF-08A9-7ED8-F931-850CC227AF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132" name="Picture 131" descr="Logo&#10;&#10;Description automatically generated">
            <a:extLst>
              <a:ext uri="{FF2B5EF4-FFF2-40B4-BE49-F238E27FC236}">
                <a16:creationId xmlns:a16="http://schemas.microsoft.com/office/drawing/2014/main" id="{77232F17-CAE0-782B-AF55-CEB5E5279B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0A7865-B500-4B5D-C0C6-F3F7F8B308E6}"/>
              </a:ext>
            </a:extLst>
          </p:cNvPr>
          <p:cNvSpPr>
            <a:spLocks noGrp="1"/>
          </p:cNvSpPr>
          <p:nvPr>
            <p:ph type="dt" sz="half" idx="50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16-11-2024</a:t>
            </a:fld>
            <a:endParaRPr lang="nl-NL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02BCF7-4515-A8D8-A483-CEE432F8F61E}"/>
              </a:ext>
            </a:extLst>
          </p:cNvPr>
          <p:cNvSpPr>
            <a:spLocks noGrp="1"/>
          </p:cNvSpPr>
          <p:nvPr>
            <p:ph type="ftr" sz="quarter" idx="51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891836-7F47-5077-1F7F-B31D0E9834FE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701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1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3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3" grpId="0" animBg="1"/>
      <p:bldP spid="174" grpId="0" animBg="1"/>
      <p:bldP spid="175" grpId="0" animBg="1"/>
      <p:bldP spid="176" grpId="0" animBg="1"/>
      <p:bldP spid="177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rnpunten + Ico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93BADD0-A3B5-4C3B-8DD0-3D113F0760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Ondertitel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B18BDE9-18FD-4C97-9F64-E73C2C770E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921" y="2468563"/>
            <a:ext cx="3364708" cy="2982912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087536" y="0"/>
                </a:lnTo>
                <a:cubicBezTo>
                  <a:pt x="32406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240614" y="2982912"/>
                  <a:pt x="3087536" y="2982912"/>
                </a:cubicBezTo>
                <a:lnTo>
                  <a:pt x="281143" y="2982912"/>
                </a:lnTo>
                <a:cubicBezTo>
                  <a:pt x="12806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1" name="Tijdelijke aanduiding voor tekst 3">
            <a:extLst>
              <a:ext uri="{FF2B5EF4-FFF2-40B4-BE49-F238E27FC236}">
                <a16:creationId xmlns:a16="http://schemas.microsoft.com/office/drawing/2014/main" id="{548B21C5-7247-47FE-96DC-CDF5B1CD27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13646" y="2468563"/>
            <a:ext cx="3364708" cy="2982912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087536" y="0"/>
                </a:lnTo>
                <a:cubicBezTo>
                  <a:pt x="32406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240614" y="2982912"/>
                  <a:pt x="3087536" y="2982912"/>
                </a:cubicBezTo>
                <a:lnTo>
                  <a:pt x="281143" y="2982912"/>
                </a:lnTo>
                <a:cubicBezTo>
                  <a:pt x="12806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4" name="Tijdelijke aanduiding voor tekst 3">
            <a:extLst>
              <a:ext uri="{FF2B5EF4-FFF2-40B4-BE49-F238E27FC236}">
                <a16:creationId xmlns:a16="http://schemas.microsoft.com/office/drawing/2014/main" id="{DDC7D301-B09D-45A2-84F5-FAC25F143C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26371" y="2468563"/>
            <a:ext cx="3364708" cy="2982912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087536" y="0"/>
                </a:lnTo>
                <a:cubicBezTo>
                  <a:pt x="32406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240614" y="2982912"/>
                  <a:pt x="3087536" y="2982912"/>
                </a:cubicBezTo>
                <a:lnTo>
                  <a:pt x="281143" y="2982912"/>
                </a:lnTo>
                <a:cubicBezTo>
                  <a:pt x="12806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3B2874ED-CC7F-4F0C-BB1D-75A9CC43DC3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615781" y="1988345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nl-NL" noProof="0"/>
          </a:p>
        </p:txBody>
      </p:sp>
      <p:sp>
        <p:nvSpPr>
          <p:cNvPr id="48" name="Tijdelijke aanduiding voor tekst 14">
            <a:extLst>
              <a:ext uri="{FF2B5EF4-FFF2-40B4-BE49-F238E27FC236}">
                <a16:creationId xmlns:a16="http://schemas.microsoft.com/office/drawing/2014/main" id="{F1653C5F-83B0-4357-9779-FCA8C005D7E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703056" y="1988345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100" b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nl-NL" noProof="0"/>
          </a:p>
        </p:txBody>
      </p:sp>
      <p:sp>
        <p:nvSpPr>
          <p:cNvPr id="50" name="Tijdelijke aanduiding voor tekst 14">
            <a:extLst>
              <a:ext uri="{FF2B5EF4-FFF2-40B4-BE49-F238E27FC236}">
                <a16:creationId xmlns:a16="http://schemas.microsoft.com/office/drawing/2014/main" id="{3AA2D7D9-83DC-4599-894C-1EA7D9983FA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528506" y="1988345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1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nl-NL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76E5A9-BC67-E349-AC14-34CAC540E7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108" name="Picture 107" descr="Logo&#10;&#10;Description automatically generated">
            <a:extLst>
              <a:ext uri="{FF2B5EF4-FFF2-40B4-BE49-F238E27FC236}">
                <a16:creationId xmlns:a16="http://schemas.microsoft.com/office/drawing/2014/main" id="{16A2F61E-759F-6ECD-E5EE-68A0B9CC7E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9662BE-FAB6-E8BD-A0AE-20B539B3D530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16-11-2024</a:t>
            </a:fld>
            <a:endParaRPr lang="nl-NL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18ECC-7F61-528B-DE37-A279379C270E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05152-6274-ACE8-785A-F4A14D2E76EE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712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rnpunten + Iconen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93BADD0-A3B5-4C3B-8DD0-3D113F0760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grpSp>
        <p:nvGrpSpPr>
          <p:cNvPr id="38" name="GRID" hidden="1">
            <a:extLst>
              <a:ext uri="{FF2B5EF4-FFF2-40B4-BE49-F238E27FC236}">
                <a16:creationId xmlns:a16="http://schemas.microsoft.com/office/drawing/2014/main" id="{51D5F7E8-69F8-47AD-81F5-1645C97607C1}"/>
              </a:ext>
            </a:extLst>
          </p:cNvPr>
          <p:cNvGrpSpPr/>
          <p:nvPr userDrawn="1"/>
        </p:nvGrpSpPr>
        <p:grpSpPr>
          <a:xfrm>
            <a:off x="0" y="0"/>
            <a:ext cx="12192003" cy="6858000"/>
            <a:chOff x="0" y="0"/>
            <a:chExt cx="12192003" cy="6858000"/>
          </a:xfrm>
        </p:grpSpPr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71DB2C92-E6A8-4532-98F6-C917E7F5CD17}"/>
                </a:ext>
              </a:extLst>
            </p:cNvPr>
            <p:cNvSpPr/>
            <p:nvPr userDrawn="1"/>
          </p:nvSpPr>
          <p:spPr>
            <a:xfrm>
              <a:off x="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1283F161-5F8A-45E1-A9F2-F823FC1CB0A5}"/>
                </a:ext>
              </a:extLst>
            </p:cNvPr>
            <p:cNvSpPr/>
            <p:nvPr userDrawn="1"/>
          </p:nvSpPr>
          <p:spPr>
            <a:xfrm>
              <a:off x="11695286" y="0"/>
              <a:ext cx="496713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E25AE021-76F4-4113-9019-FB3CB3351AD2}"/>
                </a:ext>
              </a:extLst>
            </p:cNvPr>
            <p:cNvSpPr/>
            <p:nvPr userDrawn="1"/>
          </p:nvSpPr>
          <p:spPr>
            <a:xfrm rot="5400000">
              <a:off x="5895974" y="-5895974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4F56F574-960D-4395-B98C-5F49ED9EF418}"/>
                </a:ext>
              </a:extLst>
            </p:cNvPr>
            <p:cNvSpPr/>
            <p:nvPr userDrawn="1"/>
          </p:nvSpPr>
          <p:spPr>
            <a:xfrm rot="5400000">
              <a:off x="5895976" y="-4828915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34E307D0-CCA0-4BDF-BC5F-E19838E9F7DA}"/>
                </a:ext>
              </a:extLst>
            </p:cNvPr>
            <p:cNvSpPr/>
            <p:nvPr userDrawn="1"/>
          </p:nvSpPr>
          <p:spPr>
            <a:xfrm rot="5400000">
              <a:off x="5895975" y="561975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2AEE0B25-FBCC-4048-A2C0-6D97C3E7FEB7}"/>
                </a:ext>
              </a:extLst>
            </p:cNvPr>
            <p:cNvSpPr/>
            <p:nvPr userDrawn="1"/>
          </p:nvSpPr>
          <p:spPr>
            <a:xfrm rot="5400000">
              <a:off x="5895976" y="-108104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B18BDE9-18FD-4C97-9F64-E73C2C770E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921" y="2330639"/>
            <a:ext cx="2502409" cy="2218459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087536" y="0"/>
                </a:lnTo>
                <a:cubicBezTo>
                  <a:pt x="32406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240614" y="2982912"/>
                  <a:pt x="3087536" y="2982912"/>
                </a:cubicBezTo>
                <a:lnTo>
                  <a:pt x="281143" y="2982912"/>
                </a:lnTo>
                <a:cubicBezTo>
                  <a:pt x="12806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 marL="0" indent="0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tabLst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48" name="Tijdelijke aanduiding voor tekst 14">
            <a:extLst>
              <a:ext uri="{FF2B5EF4-FFF2-40B4-BE49-F238E27FC236}">
                <a16:creationId xmlns:a16="http://schemas.microsoft.com/office/drawing/2014/main" id="{F1653C5F-83B0-4357-9779-FCA8C005D7E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271906" y="1831074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nl-NL"/>
          </a:p>
        </p:txBody>
      </p:sp>
      <p:sp>
        <p:nvSpPr>
          <p:cNvPr id="30" name="Tijdelijke aanduiding voor tekst 3">
            <a:extLst>
              <a:ext uri="{FF2B5EF4-FFF2-40B4-BE49-F238E27FC236}">
                <a16:creationId xmlns:a16="http://schemas.microsoft.com/office/drawing/2014/main" id="{2CDDE61D-7900-4D30-8C50-19D730DC4B3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172751" y="2330639"/>
            <a:ext cx="2502409" cy="2218459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087536" y="0"/>
                </a:lnTo>
                <a:cubicBezTo>
                  <a:pt x="32406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240614" y="2982912"/>
                  <a:pt x="3087536" y="2982912"/>
                </a:cubicBezTo>
                <a:lnTo>
                  <a:pt x="281143" y="2982912"/>
                </a:lnTo>
                <a:cubicBezTo>
                  <a:pt x="12806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 marL="0" indent="0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31" name="Tijdelijke aanduiding voor tekst 14">
            <a:extLst>
              <a:ext uri="{FF2B5EF4-FFF2-40B4-BE49-F238E27FC236}">
                <a16:creationId xmlns:a16="http://schemas.microsoft.com/office/drawing/2014/main" id="{7BCA5047-285E-4616-AF7C-30C41FBE50D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943736" y="1831074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nl-NL"/>
          </a:p>
        </p:txBody>
      </p:sp>
      <p:sp>
        <p:nvSpPr>
          <p:cNvPr id="33" name="Tijdelijke aanduiding voor tekst 3">
            <a:extLst>
              <a:ext uri="{FF2B5EF4-FFF2-40B4-BE49-F238E27FC236}">
                <a16:creationId xmlns:a16="http://schemas.microsoft.com/office/drawing/2014/main" id="{33196E6E-959A-406E-A275-32D18E41825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391531" y="2330639"/>
            <a:ext cx="2502409" cy="2218459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087536" y="0"/>
                </a:lnTo>
                <a:cubicBezTo>
                  <a:pt x="32406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240614" y="2982912"/>
                  <a:pt x="3087536" y="2982912"/>
                </a:cubicBezTo>
                <a:lnTo>
                  <a:pt x="281143" y="2982912"/>
                </a:lnTo>
                <a:cubicBezTo>
                  <a:pt x="12806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 marL="0" indent="0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tabLst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34" name="Tijdelijke aanduiding voor tekst 14">
            <a:extLst>
              <a:ext uri="{FF2B5EF4-FFF2-40B4-BE49-F238E27FC236}">
                <a16:creationId xmlns:a16="http://schemas.microsoft.com/office/drawing/2014/main" id="{2BC9E580-784A-425F-A45F-E9BAE702C3A4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162516" y="1831074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nl-NL"/>
          </a:p>
        </p:txBody>
      </p:sp>
      <p:sp>
        <p:nvSpPr>
          <p:cNvPr id="37" name="Tijdelijke aanduiding voor tekst 3">
            <a:extLst>
              <a:ext uri="{FF2B5EF4-FFF2-40B4-BE49-F238E27FC236}">
                <a16:creationId xmlns:a16="http://schemas.microsoft.com/office/drawing/2014/main" id="{20A32965-12AC-4768-9A3A-36933D48FA4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282141" y="2330639"/>
            <a:ext cx="2502409" cy="2218459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087536" y="0"/>
                </a:lnTo>
                <a:cubicBezTo>
                  <a:pt x="32406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240614" y="2982912"/>
                  <a:pt x="3087536" y="2982912"/>
                </a:cubicBezTo>
                <a:lnTo>
                  <a:pt x="281143" y="2982912"/>
                </a:lnTo>
                <a:cubicBezTo>
                  <a:pt x="12806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 marL="0" indent="0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tabLst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52" name="Tijdelijke aanduiding voor tekst 14">
            <a:extLst>
              <a:ext uri="{FF2B5EF4-FFF2-40B4-BE49-F238E27FC236}">
                <a16:creationId xmlns:a16="http://schemas.microsoft.com/office/drawing/2014/main" id="{64B43F51-91B8-44C7-88A8-99F45ADD7CB4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053126" y="1831074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27BD5-BFE8-6CF5-BE79-E2FE3358AF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136" name="Picture 135" descr="Logo&#10;&#10;Description automatically generated">
            <a:extLst>
              <a:ext uri="{FF2B5EF4-FFF2-40B4-BE49-F238E27FC236}">
                <a16:creationId xmlns:a16="http://schemas.microsoft.com/office/drawing/2014/main" id="{46543C2D-C5F1-728C-AB16-45E86081F8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1C0021-75F9-CA29-CE40-1DC159B5EF42}"/>
              </a:ext>
            </a:extLst>
          </p:cNvPr>
          <p:cNvSpPr>
            <a:spLocks noGrp="1"/>
          </p:cNvSpPr>
          <p:nvPr>
            <p:ph type="dt" sz="half" idx="48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16-11-2024</a:t>
            </a:fld>
            <a:endParaRPr lang="nl-NL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A4992-3BEE-5BE3-077D-9E463B45F01C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B3BB4-EC54-3289-D28E-F606AC908BD3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119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rnpunten + Iconen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jdelijke aanduiding voor tekst 3">
            <a:extLst>
              <a:ext uri="{FF2B5EF4-FFF2-40B4-BE49-F238E27FC236}">
                <a16:creationId xmlns:a16="http://schemas.microsoft.com/office/drawing/2014/main" id="{60C96555-1A50-4EF0-87CB-9ACB58C9E0F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326371" y="4217638"/>
            <a:ext cx="3364708" cy="1728785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18278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17319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176436" y="0"/>
                </a:lnTo>
                <a:cubicBezTo>
                  <a:pt x="33295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354914" y="2982912"/>
                  <a:pt x="3201836" y="2982912"/>
                </a:cubicBezTo>
                <a:lnTo>
                  <a:pt x="173193" y="2982912"/>
                </a:lnTo>
                <a:cubicBezTo>
                  <a:pt x="2011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defRPr sz="1200">
                <a:solidFill>
                  <a:schemeClr val="bg1"/>
                </a:solidFill>
              </a:defRPr>
            </a:lvl2pPr>
            <a:lvl3pPr marL="0" indent="0"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54" name="Tijdelijke aanduiding voor tekst 3">
            <a:extLst>
              <a:ext uri="{FF2B5EF4-FFF2-40B4-BE49-F238E27FC236}">
                <a16:creationId xmlns:a16="http://schemas.microsoft.com/office/drawing/2014/main" id="{B8B199D0-5FCA-4521-BEA6-F6144A03151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13646" y="4217638"/>
            <a:ext cx="3364708" cy="1728785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18278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17319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176436" y="0"/>
                </a:lnTo>
                <a:cubicBezTo>
                  <a:pt x="33295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354914" y="2982912"/>
                  <a:pt x="3201836" y="2982912"/>
                </a:cubicBezTo>
                <a:lnTo>
                  <a:pt x="173193" y="2982912"/>
                </a:lnTo>
                <a:cubicBezTo>
                  <a:pt x="2011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 marL="0" indent="0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53" name="Tijdelijke aanduiding voor tekst 3">
            <a:extLst>
              <a:ext uri="{FF2B5EF4-FFF2-40B4-BE49-F238E27FC236}">
                <a16:creationId xmlns:a16="http://schemas.microsoft.com/office/drawing/2014/main" id="{BC18145F-6353-4193-8C5D-F21499B241C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0921" y="4217638"/>
            <a:ext cx="3364708" cy="1728785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18278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17319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176436" y="0"/>
                </a:lnTo>
                <a:cubicBezTo>
                  <a:pt x="33295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354914" y="2982912"/>
                  <a:pt x="3201836" y="2982912"/>
                </a:cubicBezTo>
                <a:lnTo>
                  <a:pt x="173193" y="2982912"/>
                </a:lnTo>
                <a:cubicBezTo>
                  <a:pt x="2011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 marL="0" indent="0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52" name="Tijdelijke aanduiding voor tekst 3">
            <a:extLst>
              <a:ext uri="{FF2B5EF4-FFF2-40B4-BE49-F238E27FC236}">
                <a16:creationId xmlns:a16="http://schemas.microsoft.com/office/drawing/2014/main" id="{74701542-138A-4340-8C2F-BB14933495A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326371" y="1805507"/>
            <a:ext cx="3364708" cy="1728785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18278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17319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176436" y="0"/>
                </a:lnTo>
                <a:cubicBezTo>
                  <a:pt x="33295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354914" y="2982912"/>
                  <a:pt x="3201836" y="2982912"/>
                </a:cubicBezTo>
                <a:lnTo>
                  <a:pt x="173193" y="2982912"/>
                </a:lnTo>
                <a:cubicBezTo>
                  <a:pt x="2011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 marL="0" indent="0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37" name="Tijdelijke aanduiding voor tekst 3">
            <a:extLst>
              <a:ext uri="{FF2B5EF4-FFF2-40B4-BE49-F238E27FC236}">
                <a16:creationId xmlns:a16="http://schemas.microsoft.com/office/drawing/2014/main" id="{392E85A5-D697-48B7-A85B-E3E96885C72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413646" y="1805507"/>
            <a:ext cx="3364708" cy="1728785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18278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17319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176436" y="0"/>
                </a:lnTo>
                <a:cubicBezTo>
                  <a:pt x="33295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354914" y="2982912"/>
                  <a:pt x="3201836" y="2982912"/>
                </a:cubicBezTo>
                <a:lnTo>
                  <a:pt x="173193" y="2982912"/>
                </a:lnTo>
                <a:cubicBezTo>
                  <a:pt x="2011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 marL="0" indent="0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08A88B9B-88D8-4FD4-A114-66EA11425C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6713" y="400051"/>
            <a:ext cx="9202625" cy="3286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noProof="0"/>
              <a:t>Koptitel</a:t>
            </a:r>
          </a:p>
        </p:txBody>
      </p:sp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93BADD0-A3B5-4C3B-8DD0-3D113F0760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6713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/>
              <a:t>Ondertitel</a:t>
            </a:r>
          </a:p>
        </p:txBody>
      </p:sp>
      <p:grpSp>
        <p:nvGrpSpPr>
          <p:cNvPr id="38" name="GRID" hidden="1">
            <a:extLst>
              <a:ext uri="{FF2B5EF4-FFF2-40B4-BE49-F238E27FC236}">
                <a16:creationId xmlns:a16="http://schemas.microsoft.com/office/drawing/2014/main" id="{51D5F7E8-69F8-47AD-81F5-1645C97607C1}"/>
              </a:ext>
            </a:extLst>
          </p:cNvPr>
          <p:cNvGrpSpPr/>
          <p:nvPr userDrawn="1"/>
        </p:nvGrpSpPr>
        <p:grpSpPr>
          <a:xfrm>
            <a:off x="0" y="0"/>
            <a:ext cx="12192003" cy="6858000"/>
            <a:chOff x="0" y="0"/>
            <a:chExt cx="12192003" cy="6858000"/>
          </a:xfrm>
        </p:grpSpPr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71DB2C92-E6A8-4532-98F6-C917E7F5CD17}"/>
                </a:ext>
              </a:extLst>
            </p:cNvPr>
            <p:cNvSpPr/>
            <p:nvPr userDrawn="1"/>
          </p:nvSpPr>
          <p:spPr>
            <a:xfrm>
              <a:off x="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1283F161-5F8A-45E1-A9F2-F823FC1CB0A5}"/>
                </a:ext>
              </a:extLst>
            </p:cNvPr>
            <p:cNvSpPr/>
            <p:nvPr userDrawn="1"/>
          </p:nvSpPr>
          <p:spPr>
            <a:xfrm>
              <a:off x="11695286" y="0"/>
              <a:ext cx="496713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E25AE021-76F4-4113-9019-FB3CB3351AD2}"/>
                </a:ext>
              </a:extLst>
            </p:cNvPr>
            <p:cNvSpPr/>
            <p:nvPr userDrawn="1"/>
          </p:nvSpPr>
          <p:spPr>
            <a:xfrm rot="5400000">
              <a:off x="5895974" y="-5895974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4F56F574-960D-4395-B98C-5F49ED9EF418}"/>
                </a:ext>
              </a:extLst>
            </p:cNvPr>
            <p:cNvSpPr/>
            <p:nvPr userDrawn="1"/>
          </p:nvSpPr>
          <p:spPr>
            <a:xfrm rot="5400000">
              <a:off x="5895976" y="-4828915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34E307D0-CCA0-4BDF-BC5F-E19838E9F7DA}"/>
                </a:ext>
              </a:extLst>
            </p:cNvPr>
            <p:cNvSpPr/>
            <p:nvPr userDrawn="1"/>
          </p:nvSpPr>
          <p:spPr>
            <a:xfrm rot="5400000">
              <a:off x="5895975" y="561975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2AEE0B25-FBCC-4048-A2C0-6D97C3E7FEB7}"/>
                </a:ext>
              </a:extLst>
            </p:cNvPr>
            <p:cNvSpPr/>
            <p:nvPr userDrawn="1"/>
          </p:nvSpPr>
          <p:spPr>
            <a:xfrm rot="5400000">
              <a:off x="5895976" y="-108104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B18BDE9-18FD-4C97-9F64-E73C2C770E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921" y="1805507"/>
            <a:ext cx="3364708" cy="1728785"/>
          </a:xfrm>
          <a:custGeom>
            <a:avLst/>
            <a:gdLst>
              <a:gd name="connsiteX0" fmla="*/ 0 w 3360737"/>
              <a:gd name="connsiteY0" fmla="*/ 277172 h 2982912"/>
              <a:gd name="connsiteX1" fmla="*/ 277172 w 3360737"/>
              <a:gd name="connsiteY1" fmla="*/ 0 h 2982912"/>
              <a:gd name="connsiteX2" fmla="*/ 3083565 w 3360737"/>
              <a:gd name="connsiteY2" fmla="*/ 0 h 2982912"/>
              <a:gd name="connsiteX3" fmla="*/ 3360737 w 3360737"/>
              <a:gd name="connsiteY3" fmla="*/ 277172 h 2982912"/>
              <a:gd name="connsiteX4" fmla="*/ 3360737 w 3360737"/>
              <a:gd name="connsiteY4" fmla="*/ 2705740 h 2982912"/>
              <a:gd name="connsiteX5" fmla="*/ 3083565 w 3360737"/>
              <a:gd name="connsiteY5" fmla="*/ 2982912 h 2982912"/>
              <a:gd name="connsiteX6" fmla="*/ 277172 w 3360737"/>
              <a:gd name="connsiteY6" fmla="*/ 2982912 h 2982912"/>
              <a:gd name="connsiteX7" fmla="*/ 0 w 3360737"/>
              <a:gd name="connsiteY7" fmla="*/ 2705740 h 2982912"/>
              <a:gd name="connsiteX8" fmla="*/ 0 w 3360737"/>
              <a:gd name="connsiteY8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0 w 3360737"/>
              <a:gd name="connsiteY0" fmla="*/ 277172 h 2982912"/>
              <a:gd name="connsiteX1" fmla="*/ 110331 w 3360737"/>
              <a:gd name="connsiteY1" fmla="*/ 48418 h 2982912"/>
              <a:gd name="connsiteX2" fmla="*/ 277172 w 3360737"/>
              <a:gd name="connsiteY2" fmla="*/ 0 h 2982912"/>
              <a:gd name="connsiteX3" fmla="*/ 3083565 w 3360737"/>
              <a:gd name="connsiteY3" fmla="*/ 0 h 2982912"/>
              <a:gd name="connsiteX4" fmla="*/ 3360737 w 3360737"/>
              <a:gd name="connsiteY4" fmla="*/ 277172 h 2982912"/>
              <a:gd name="connsiteX5" fmla="*/ 3360737 w 3360737"/>
              <a:gd name="connsiteY5" fmla="*/ 2705740 h 2982912"/>
              <a:gd name="connsiteX6" fmla="*/ 3083565 w 3360737"/>
              <a:gd name="connsiteY6" fmla="*/ 2982912 h 2982912"/>
              <a:gd name="connsiteX7" fmla="*/ 277172 w 3360737"/>
              <a:gd name="connsiteY7" fmla="*/ 2982912 h 2982912"/>
              <a:gd name="connsiteX8" fmla="*/ 0 w 3360737"/>
              <a:gd name="connsiteY8" fmla="*/ 2705740 h 2982912"/>
              <a:gd name="connsiteX9" fmla="*/ 0 w 3360737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5 w 3360742"/>
              <a:gd name="connsiteY0" fmla="*/ 277172 h 2982912"/>
              <a:gd name="connsiteX1" fmla="*/ 110336 w 3360742"/>
              <a:gd name="connsiteY1" fmla="*/ 48418 h 2982912"/>
              <a:gd name="connsiteX2" fmla="*/ 277177 w 3360742"/>
              <a:gd name="connsiteY2" fmla="*/ 0 h 2982912"/>
              <a:gd name="connsiteX3" fmla="*/ 3083570 w 3360742"/>
              <a:gd name="connsiteY3" fmla="*/ 0 h 2982912"/>
              <a:gd name="connsiteX4" fmla="*/ 3360742 w 3360742"/>
              <a:gd name="connsiteY4" fmla="*/ 277172 h 2982912"/>
              <a:gd name="connsiteX5" fmla="*/ 3360742 w 3360742"/>
              <a:gd name="connsiteY5" fmla="*/ 2705740 h 2982912"/>
              <a:gd name="connsiteX6" fmla="*/ 3083570 w 3360742"/>
              <a:gd name="connsiteY6" fmla="*/ 2982912 h 2982912"/>
              <a:gd name="connsiteX7" fmla="*/ 277177 w 3360742"/>
              <a:gd name="connsiteY7" fmla="*/ 2982912 h 2982912"/>
              <a:gd name="connsiteX8" fmla="*/ 5 w 3360742"/>
              <a:gd name="connsiteY8" fmla="*/ 2705740 h 2982912"/>
              <a:gd name="connsiteX9" fmla="*/ 5 w 3360742"/>
              <a:gd name="connsiteY9" fmla="*/ 277172 h 2982912"/>
              <a:gd name="connsiteX0" fmla="*/ 698 w 3361435"/>
              <a:gd name="connsiteY0" fmla="*/ 277172 h 2982912"/>
              <a:gd name="connsiteX1" fmla="*/ 39591 w 3361435"/>
              <a:gd name="connsiteY1" fmla="*/ 12699 h 2982912"/>
              <a:gd name="connsiteX2" fmla="*/ 277870 w 3361435"/>
              <a:gd name="connsiteY2" fmla="*/ 0 h 2982912"/>
              <a:gd name="connsiteX3" fmla="*/ 3084263 w 3361435"/>
              <a:gd name="connsiteY3" fmla="*/ 0 h 2982912"/>
              <a:gd name="connsiteX4" fmla="*/ 3361435 w 3361435"/>
              <a:gd name="connsiteY4" fmla="*/ 277172 h 2982912"/>
              <a:gd name="connsiteX5" fmla="*/ 3361435 w 3361435"/>
              <a:gd name="connsiteY5" fmla="*/ 2705740 h 2982912"/>
              <a:gd name="connsiteX6" fmla="*/ 3084263 w 3361435"/>
              <a:gd name="connsiteY6" fmla="*/ 2982912 h 2982912"/>
              <a:gd name="connsiteX7" fmla="*/ 277870 w 3361435"/>
              <a:gd name="connsiteY7" fmla="*/ 2982912 h 2982912"/>
              <a:gd name="connsiteX8" fmla="*/ 698 w 3361435"/>
              <a:gd name="connsiteY8" fmla="*/ 2705740 h 2982912"/>
              <a:gd name="connsiteX9" fmla="*/ 698 w 3361435"/>
              <a:gd name="connsiteY9" fmla="*/ 277172 h 2982912"/>
              <a:gd name="connsiteX0" fmla="*/ 8 w 3360745"/>
              <a:gd name="connsiteY0" fmla="*/ 277172 h 2982912"/>
              <a:gd name="connsiteX1" fmla="*/ 38901 w 3360745"/>
              <a:gd name="connsiteY1" fmla="*/ 12699 h 2982912"/>
              <a:gd name="connsiteX2" fmla="*/ 277180 w 3360745"/>
              <a:gd name="connsiteY2" fmla="*/ 0 h 2982912"/>
              <a:gd name="connsiteX3" fmla="*/ 3083573 w 3360745"/>
              <a:gd name="connsiteY3" fmla="*/ 0 h 2982912"/>
              <a:gd name="connsiteX4" fmla="*/ 3360745 w 3360745"/>
              <a:gd name="connsiteY4" fmla="*/ 277172 h 2982912"/>
              <a:gd name="connsiteX5" fmla="*/ 3360745 w 3360745"/>
              <a:gd name="connsiteY5" fmla="*/ 2705740 h 2982912"/>
              <a:gd name="connsiteX6" fmla="*/ 3083573 w 3360745"/>
              <a:gd name="connsiteY6" fmla="*/ 2982912 h 2982912"/>
              <a:gd name="connsiteX7" fmla="*/ 277180 w 3360745"/>
              <a:gd name="connsiteY7" fmla="*/ 2982912 h 2982912"/>
              <a:gd name="connsiteX8" fmla="*/ 8 w 3360745"/>
              <a:gd name="connsiteY8" fmla="*/ 2705740 h 2982912"/>
              <a:gd name="connsiteX9" fmla="*/ 8 w 3360745"/>
              <a:gd name="connsiteY9" fmla="*/ 277172 h 2982912"/>
              <a:gd name="connsiteX0" fmla="*/ 4 w 3360741"/>
              <a:gd name="connsiteY0" fmla="*/ 312116 h 3017856"/>
              <a:gd name="connsiteX1" fmla="*/ 96047 w 3360741"/>
              <a:gd name="connsiteY1" fmla="*/ 18 h 3017856"/>
              <a:gd name="connsiteX2" fmla="*/ 277176 w 3360741"/>
              <a:gd name="connsiteY2" fmla="*/ 34944 h 3017856"/>
              <a:gd name="connsiteX3" fmla="*/ 3083569 w 3360741"/>
              <a:gd name="connsiteY3" fmla="*/ 34944 h 3017856"/>
              <a:gd name="connsiteX4" fmla="*/ 3360741 w 3360741"/>
              <a:gd name="connsiteY4" fmla="*/ 312116 h 3017856"/>
              <a:gd name="connsiteX5" fmla="*/ 3360741 w 3360741"/>
              <a:gd name="connsiteY5" fmla="*/ 2740684 h 3017856"/>
              <a:gd name="connsiteX6" fmla="*/ 3083569 w 3360741"/>
              <a:gd name="connsiteY6" fmla="*/ 3017856 h 3017856"/>
              <a:gd name="connsiteX7" fmla="*/ 277176 w 3360741"/>
              <a:gd name="connsiteY7" fmla="*/ 3017856 h 3017856"/>
              <a:gd name="connsiteX8" fmla="*/ 4 w 3360741"/>
              <a:gd name="connsiteY8" fmla="*/ 2740684 h 3017856"/>
              <a:gd name="connsiteX9" fmla="*/ 4 w 3360741"/>
              <a:gd name="connsiteY9" fmla="*/ 312116 h 3017856"/>
              <a:gd name="connsiteX0" fmla="*/ 1589 w 3362326"/>
              <a:gd name="connsiteY0" fmla="*/ 278928 h 2984668"/>
              <a:gd name="connsiteX1" fmla="*/ 0 w 3362326"/>
              <a:gd name="connsiteY1" fmla="*/ 167 h 2984668"/>
              <a:gd name="connsiteX2" fmla="*/ 278761 w 3362326"/>
              <a:gd name="connsiteY2" fmla="*/ 1756 h 2984668"/>
              <a:gd name="connsiteX3" fmla="*/ 3085154 w 3362326"/>
              <a:gd name="connsiteY3" fmla="*/ 1756 h 2984668"/>
              <a:gd name="connsiteX4" fmla="*/ 3362326 w 3362326"/>
              <a:gd name="connsiteY4" fmla="*/ 278928 h 2984668"/>
              <a:gd name="connsiteX5" fmla="*/ 3362326 w 3362326"/>
              <a:gd name="connsiteY5" fmla="*/ 2707496 h 2984668"/>
              <a:gd name="connsiteX6" fmla="*/ 3085154 w 3362326"/>
              <a:gd name="connsiteY6" fmla="*/ 2984668 h 2984668"/>
              <a:gd name="connsiteX7" fmla="*/ 278761 w 3362326"/>
              <a:gd name="connsiteY7" fmla="*/ 2984668 h 2984668"/>
              <a:gd name="connsiteX8" fmla="*/ 1589 w 3362326"/>
              <a:gd name="connsiteY8" fmla="*/ 2707496 h 2984668"/>
              <a:gd name="connsiteX9" fmla="*/ 1589 w 3362326"/>
              <a:gd name="connsiteY9" fmla="*/ 278928 h 2984668"/>
              <a:gd name="connsiteX0" fmla="*/ 3971 w 3364708"/>
              <a:gd name="connsiteY0" fmla="*/ 278928 h 2984668"/>
              <a:gd name="connsiteX1" fmla="*/ 0 w 3364708"/>
              <a:gd name="connsiteY1" fmla="*/ 167 h 2984668"/>
              <a:gd name="connsiteX2" fmla="*/ 281143 w 3364708"/>
              <a:gd name="connsiteY2" fmla="*/ 1756 h 2984668"/>
              <a:gd name="connsiteX3" fmla="*/ 3087536 w 3364708"/>
              <a:gd name="connsiteY3" fmla="*/ 1756 h 2984668"/>
              <a:gd name="connsiteX4" fmla="*/ 3364708 w 3364708"/>
              <a:gd name="connsiteY4" fmla="*/ 278928 h 2984668"/>
              <a:gd name="connsiteX5" fmla="*/ 3364708 w 3364708"/>
              <a:gd name="connsiteY5" fmla="*/ 2707496 h 2984668"/>
              <a:gd name="connsiteX6" fmla="*/ 3087536 w 3364708"/>
              <a:gd name="connsiteY6" fmla="*/ 2984668 h 2984668"/>
              <a:gd name="connsiteX7" fmla="*/ 281143 w 3364708"/>
              <a:gd name="connsiteY7" fmla="*/ 2984668 h 2984668"/>
              <a:gd name="connsiteX8" fmla="*/ 3971 w 3364708"/>
              <a:gd name="connsiteY8" fmla="*/ 2707496 h 2984668"/>
              <a:gd name="connsiteX9" fmla="*/ 3971 w 3364708"/>
              <a:gd name="connsiteY9" fmla="*/ 278928 h 2984668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1590 w 3362327"/>
              <a:gd name="connsiteY0" fmla="*/ 277172 h 2982912"/>
              <a:gd name="connsiteX1" fmla="*/ 0 w 3362327"/>
              <a:gd name="connsiteY1" fmla="*/ 792 h 2982912"/>
              <a:gd name="connsiteX2" fmla="*/ 278762 w 3362327"/>
              <a:gd name="connsiteY2" fmla="*/ 0 h 2982912"/>
              <a:gd name="connsiteX3" fmla="*/ 3085155 w 3362327"/>
              <a:gd name="connsiteY3" fmla="*/ 0 h 2982912"/>
              <a:gd name="connsiteX4" fmla="*/ 3362327 w 3362327"/>
              <a:gd name="connsiteY4" fmla="*/ 277172 h 2982912"/>
              <a:gd name="connsiteX5" fmla="*/ 3362327 w 3362327"/>
              <a:gd name="connsiteY5" fmla="*/ 2705740 h 2982912"/>
              <a:gd name="connsiteX6" fmla="*/ 3085155 w 3362327"/>
              <a:gd name="connsiteY6" fmla="*/ 2982912 h 2982912"/>
              <a:gd name="connsiteX7" fmla="*/ 278762 w 3362327"/>
              <a:gd name="connsiteY7" fmla="*/ 2982912 h 2982912"/>
              <a:gd name="connsiteX8" fmla="*/ 1590 w 3362327"/>
              <a:gd name="connsiteY8" fmla="*/ 2705740 h 2982912"/>
              <a:gd name="connsiteX9" fmla="*/ 1590 w 3362327"/>
              <a:gd name="connsiteY9" fmla="*/ 277172 h 2982912"/>
              <a:gd name="connsiteX0" fmla="*/ 3971 w 3364708"/>
              <a:gd name="connsiteY0" fmla="*/ 277172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9" fmla="*/ 3971 w 3364708"/>
              <a:gd name="connsiteY9" fmla="*/ 277172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0875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0875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18278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281143 w 3364708"/>
              <a:gd name="connsiteY7" fmla="*/ 2982912 h 2982912"/>
              <a:gd name="connsiteX8" fmla="*/ 3971 w 3364708"/>
              <a:gd name="connsiteY8" fmla="*/ 2705740 h 2982912"/>
              <a:gd name="connsiteX0" fmla="*/ 3971 w 3364708"/>
              <a:gd name="connsiteY0" fmla="*/ 2705740 h 2982912"/>
              <a:gd name="connsiteX1" fmla="*/ 0 w 3364708"/>
              <a:gd name="connsiteY1" fmla="*/ 792 h 2982912"/>
              <a:gd name="connsiteX2" fmla="*/ 281143 w 3364708"/>
              <a:gd name="connsiteY2" fmla="*/ 0 h 2982912"/>
              <a:gd name="connsiteX3" fmla="*/ 3176436 w 3364708"/>
              <a:gd name="connsiteY3" fmla="*/ 0 h 2982912"/>
              <a:gd name="connsiteX4" fmla="*/ 3364708 w 3364708"/>
              <a:gd name="connsiteY4" fmla="*/ 277172 h 2982912"/>
              <a:gd name="connsiteX5" fmla="*/ 3364708 w 3364708"/>
              <a:gd name="connsiteY5" fmla="*/ 2705740 h 2982912"/>
              <a:gd name="connsiteX6" fmla="*/ 3201836 w 3364708"/>
              <a:gd name="connsiteY6" fmla="*/ 2982912 h 2982912"/>
              <a:gd name="connsiteX7" fmla="*/ 173193 w 3364708"/>
              <a:gd name="connsiteY7" fmla="*/ 2982912 h 2982912"/>
              <a:gd name="connsiteX8" fmla="*/ 3971 w 3364708"/>
              <a:gd name="connsiteY8" fmla="*/ 2705740 h 298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64708" h="2982912">
                <a:moveTo>
                  <a:pt x="3971" y="2705740"/>
                </a:moveTo>
                <a:cubicBezTo>
                  <a:pt x="2647" y="1804091"/>
                  <a:pt x="1324" y="902441"/>
                  <a:pt x="0" y="792"/>
                </a:cubicBezTo>
                <a:cubicBezTo>
                  <a:pt x="5714" y="-159"/>
                  <a:pt x="245185" y="926"/>
                  <a:pt x="281143" y="0"/>
                </a:cubicBezTo>
                <a:lnTo>
                  <a:pt x="3176436" y="0"/>
                </a:lnTo>
                <a:cubicBezTo>
                  <a:pt x="3329514" y="0"/>
                  <a:pt x="3364708" y="124094"/>
                  <a:pt x="3364708" y="277172"/>
                </a:cubicBezTo>
                <a:lnTo>
                  <a:pt x="3364708" y="2705740"/>
                </a:lnTo>
                <a:cubicBezTo>
                  <a:pt x="3364708" y="2858818"/>
                  <a:pt x="3354914" y="2982912"/>
                  <a:pt x="3201836" y="2982912"/>
                </a:cubicBezTo>
                <a:lnTo>
                  <a:pt x="173193" y="2982912"/>
                </a:lnTo>
                <a:cubicBezTo>
                  <a:pt x="20115" y="2982912"/>
                  <a:pt x="3971" y="2858818"/>
                  <a:pt x="3971" y="270574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360000" tIns="648000" rIns="360000" bIns="360000"/>
          <a:lstStyle>
            <a:lvl1pPr marL="0" indent="0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>
              <a:buNone/>
              <a:defRPr sz="1200" b="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tekst in te voegen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3B2874ED-CC7F-4F0C-BB1D-75A9CC43DC3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615781" y="1325289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nl-NL"/>
          </a:p>
        </p:txBody>
      </p:sp>
      <p:sp>
        <p:nvSpPr>
          <p:cNvPr id="48" name="Tijdelijke aanduiding voor tekst 14">
            <a:extLst>
              <a:ext uri="{FF2B5EF4-FFF2-40B4-BE49-F238E27FC236}">
                <a16:creationId xmlns:a16="http://schemas.microsoft.com/office/drawing/2014/main" id="{F1653C5F-83B0-4357-9779-FCA8C005D7E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703056" y="1325289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nl-NL"/>
          </a:p>
        </p:txBody>
      </p:sp>
      <p:sp>
        <p:nvSpPr>
          <p:cNvPr id="50" name="Tijdelijke aanduiding voor tekst 14">
            <a:extLst>
              <a:ext uri="{FF2B5EF4-FFF2-40B4-BE49-F238E27FC236}">
                <a16:creationId xmlns:a16="http://schemas.microsoft.com/office/drawing/2014/main" id="{3AA2D7D9-83DC-4599-894C-1EA7D9983FA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528506" y="1325289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nl-NL"/>
          </a:p>
        </p:txBody>
      </p:sp>
      <p:sp>
        <p:nvSpPr>
          <p:cNvPr id="30" name="Tijdelijke aanduiding voor tekst 14">
            <a:extLst>
              <a:ext uri="{FF2B5EF4-FFF2-40B4-BE49-F238E27FC236}">
                <a16:creationId xmlns:a16="http://schemas.microsoft.com/office/drawing/2014/main" id="{5F6EF29C-6547-44C1-BD48-1D3581117F6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615781" y="3737420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nl-NL"/>
          </a:p>
        </p:txBody>
      </p:sp>
      <p:sp>
        <p:nvSpPr>
          <p:cNvPr id="32" name="Tijdelijke aanduiding voor tekst 14">
            <a:extLst>
              <a:ext uri="{FF2B5EF4-FFF2-40B4-BE49-F238E27FC236}">
                <a16:creationId xmlns:a16="http://schemas.microsoft.com/office/drawing/2014/main" id="{1A143C27-038F-4761-B827-CC3711286E6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703056" y="3737420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nl-NL"/>
          </a:p>
        </p:txBody>
      </p:sp>
      <p:sp>
        <p:nvSpPr>
          <p:cNvPr id="34" name="Tijdelijke aanduiding voor tekst 14">
            <a:extLst>
              <a:ext uri="{FF2B5EF4-FFF2-40B4-BE49-F238E27FC236}">
                <a16:creationId xmlns:a16="http://schemas.microsoft.com/office/drawing/2014/main" id="{0069A324-1E9A-44F6-A036-D73045802C0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528506" y="3737420"/>
            <a:ext cx="960438" cy="9604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lvl="0"/>
            <a:endParaRPr lang="nl-NL"/>
          </a:p>
        </p:txBody>
      </p:sp>
      <p:pic>
        <p:nvPicPr>
          <p:cNvPr id="142" name="Picture 141" descr="Logo&#10;&#10;Description automatically generated">
            <a:extLst>
              <a:ext uri="{FF2B5EF4-FFF2-40B4-BE49-F238E27FC236}">
                <a16:creationId xmlns:a16="http://schemas.microsoft.com/office/drawing/2014/main" id="{0148A887-8E09-E477-A0B9-01EE835562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313928-D887-9F2D-1224-58E5486B4B12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16-11-2024</a:t>
            </a:fld>
            <a:endParaRPr lang="nl-NL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E3D9FB-24D6-CBB3-067E-4392B6BAF810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566378-48A6-529B-5943-D437173AFFAE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021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kaders + Uitleg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93BADD0-A3B5-4C3B-8DD0-3D113F0760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Ondertitel</a:t>
            </a:r>
          </a:p>
        </p:txBody>
      </p:sp>
      <p:grpSp>
        <p:nvGrpSpPr>
          <p:cNvPr id="38" name="GRID" hidden="1">
            <a:extLst>
              <a:ext uri="{FF2B5EF4-FFF2-40B4-BE49-F238E27FC236}">
                <a16:creationId xmlns:a16="http://schemas.microsoft.com/office/drawing/2014/main" id="{51D5F7E8-69F8-47AD-81F5-1645C97607C1}"/>
              </a:ext>
            </a:extLst>
          </p:cNvPr>
          <p:cNvGrpSpPr/>
          <p:nvPr userDrawn="1"/>
        </p:nvGrpSpPr>
        <p:grpSpPr>
          <a:xfrm>
            <a:off x="0" y="0"/>
            <a:ext cx="12192003" cy="6858000"/>
            <a:chOff x="0" y="0"/>
            <a:chExt cx="12192003" cy="6858000"/>
          </a:xfrm>
        </p:grpSpPr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71DB2C92-E6A8-4532-98F6-C917E7F5CD17}"/>
                </a:ext>
              </a:extLst>
            </p:cNvPr>
            <p:cNvSpPr/>
            <p:nvPr userDrawn="1"/>
          </p:nvSpPr>
          <p:spPr>
            <a:xfrm>
              <a:off x="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1283F161-5F8A-45E1-A9F2-F823FC1CB0A5}"/>
                </a:ext>
              </a:extLst>
            </p:cNvPr>
            <p:cNvSpPr/>
            <p:nvPr userDrawn="1"/>
          </p:nvSpPr>
          <p:spPr>
            <a:xfrm>
              <a:off x="11695286" y="0"/>
              <a:ext cx="496713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E25AE021-76F4-4113-9019-FB3CB3351AD2}"/>
                </a:ext>
              </a:extLst>
            </p:cNvPr>
            <p:cNvSpPr/>
            <p:nvPr userDrawn="1"/>
          </p:nvSpPr>
          <p:spPr>
            <a:xfrm rot="5400000">
              <a:off x="5895974" y="-5895974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4F56F574-960D-4395-B98C-5F49ED9EF418}"/>
                </a:ext>
              </a:extLst>
            </p:cNvPr>
            <p:cNvSpPr/>
            <p:nvPr userDrawn="1"/>
          </p:nvSpPr>
          <p:spPr>
            <a:xfrm rot="5400000">
              <a:off x="5895976" y="-4828915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34E307D0-CCA0-4BDF-BC5F-E19838E9F7DA}"/>
                </a:ext>
              </a:extLst>
            </p:cNvPr>
            <p:cNvSpPr/>
            <p:nvPr userDrawn="1"/>
          </p:nvSpPr>
          <p:spPr>
            <a:xfrm rot="5400000">
              <a:off x="5895975" y="561975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2AEE0B25-FBCC-4048-A2C0-6D97C3E7FEB7}"/>
                </a:ext>
              </a:extLst>
            </p:cNvPr>
            <p:cNvSpPr/>
            <p:nvPr userDrawn="1"/>
          </p:nvSpPr>
          <p:spPr>
            <a:xfrm rot="5400000">
              <a:off x="5895976" y="-108104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D7B9878-B8FD-4C53-84A0-30824F06295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147721" y="1430828"/>
            <a:ext cx="7305842" cy="1240632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089185" y="2382"/>
                </a:lnTo>
                <a:cubicBezTo>
                  <a:pt x="7208841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08841" y="1240632"/>
                  <a:pt x="7089185" y="1240632"/>
                </a:cubicBezTo>
                <a:lnTo>
                  <a:pt x="216824" y="1240632"/>
                </a:lnTo>
                <a:cubicBezTo>
                  <a:pt x="9716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>
              <a:spcAft>
                <a:spcPts val="0"/>
              </a:spcAft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7F82B2D1-AD00-49E7-AE45-05F1D50B110A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483724" y="1429479"/>
            <a:ext cx="1523814" cy="1240041"/>
          </a:xfrm>
          <a:custGeom>
            <a:avLst/>
            <a:gdLst>
              <a:gd name="connsiteX0" fmla="*/ 0 w 1525587"/>
              <a:gd name="connsiteY0" fmla="*/ 161658 h 1241425"/>
              <a:gd name="connsiteX1" fmla="*/ 161658 w 1525587"/>
              <a:gd name="connsiteY1" fmla="*/ 0 h 1241425"/>
              <a:gd name="connsiteX2" fmla="*/ 1363929 w 1525587"/>
              <a:gd name="connsiteY2" fmla="*/ 0 h 1241425"/>
              <a:gd name="connsiteX3" fmla="*/ 1525587 w 1525587"/>
              <a:gd name="connsiteY3" fmla="*/ 161658 h 1241425"/>
              <a:gd name="connsiteX4" fmla="*/ 1525587 w 1525587"/>
              <a:gd name="connsiteY4" fmla="*/ 1079767 h 1241425"/>
              <a:gd name="connsiteX5" fmla="*/ 1363929 w 1525587"/>
              <a:gd name="connsiteY5" fmla="*/ 1241425 h 1241425"/>
              <a:gd name="connsiteX6" fmla="*/ 161658 w 1525587"/>
              <a:gd name="connsiteY6" fmla="*/ 1241425 h 1241425"/>
              <a:gd name="connsiteX7" fmla="*/ 0 w 1525587"/>
              <a:gd name="connsiteY7" fmla="*/ 1079767 h 1241425"/>
              <a:gd name="connsiteX8" fmla="*/ 0 w 1525587"/>
              <a:gd name="connsiteY8" fmla="*/ 161658 h 1241425"/>
              <a:gd name="connsiteX0" fmla="*/ 0 w 1525587"/>
              <a:gd name="connsiteY0" fmla="*/ 161658 h 1241425"/>
              <a:gd name="connsiteX1" fmla="*/ 42862 w 1525587"/>
              <a:gd name="connsiteY1" fmla="*/ 48418 h 1241425"/>
              <a:gd name="connsiteX2" fmla="*/ 161658 w 1525587"/>
              <a:gd name="connsiteY2" fmla="*/ 0 h 1241425"/>
              <a:gd name="connsiteX3" fmla="*/ 1363929 w 1525587"/>
              <a:gd name="connsiteY3" fmla="*/ 0 h 1241425"/>
              <a:gd name="connsiteX4" fmla="*/ 1525587 w 1525587"/>
              <a:gd name="connsiteY4" fmla="*/ 161658 h 1241425"/>
              <a:gd name="connsiteX5" fmla="*/ 1525587 w 1525587"/>
              <a:gd name="connsiteY5" fmla="*/ 1079767 h 1241425"/>
              <a:gd name="connsiteX6" fmla="*/ 1363929 w 1525587"/>
              <a:gd name="connsiteY6" fmla="*/ 1241425 h 1241425"/>
              <a:gd name="connsiteX7" fmla="*/ 161658 w 1525587"/>
              <a:gd name="connsiteY7" fmla="*/ 1241425 h 1241425"/>
              <a:gd name="connsiteX8" fmla="*/ 0 w 1525587"/>
              <a:gd name="connsiteY8" fmla="*/ 1079767 h 1241425"/>
              <a:gd name="connsiteX9" fmla="*/ 0 w 1525587"/>
              <a:gd name="connsiteY9" fmla="*/ 161658 h 1241425"/>
              <a:gd name="connsiteX0" fmla="*/ 8672 w 1534259"/>
              <a:gd name="connsiteY0" fmla="*/ 165982 h 1245749"/>
              <a:gd name="connsiteX1" fmla="*/ 11053 w 1534259"/>
              <a:gd name="connsiteY1" fmla="*/ 12261 h 1245749"/>
              <a:gd name="connsiteX2" fmla="*/ 170330 w 1534259"/>
              <a:gd name="connsiteY2" fmla="*/ 4324 h 1245749"/>
              <a:gd name="connsiteX3" fmla="*/ 1372601 w 1534259"/>
              <a:gd name="connsiteY3" fmla="*/ 4324 h 1245749"/>
              <a:gd name="connsiteX4" fmla="*/ 1534259 w 1534259"/>
              <a:gd name="connsiteY4" fmla="*/ 165982 h 1245749"/>
              <a:gd name="connsiteX5" fmla="*/ 1534259 w 1534259"/>
              <a:gd name="connsiteY5" fmla="*/ 1084091 h 1245749"/>
              <a:gd name="connsiteX6" fmla="*/ 1372601 w 1534259"/>
              <a:gd name="connsiteY6" fmla="*/ 1245749 h 1245749"/>
              <a:gd name="connsiteX7" fmla="*/ 170330 w 1534259"/>
              <a:gd name="connsiteY7" fmla="*/ 1245749 h 1245749"/>
              <a:gd name="connsiteX8" fmla="*/ 8672 w 1534259"/>
              <a:gd name="connsiteY8" fmla="*/ 1084091 h 1245749"/>
              <a:gd name="connsiteX9" fmla="*/ 8672 w 1534259"/>
              <a:gd name="connsiteY9" fmla="*/ 165982 h 1245749"/>
              <a:gd name="connsiteX0" fmla="*/ 8672 w 1534259"/>
              <a:gd name="connsiteY0" fmla="*/ 167890 h 1247657"/>
              <a:gd name="connsiteX1" fmla="*/ 11053 w 1534259"/>
              <a:gd name="connsiteY1" fmla="*/ 14169 h 1247657"/>
              <a:gd name="connsiteX2" fmla="*/ 170330 w 1534259"/>
              <a:gd name="connsiteY2" fmla="*/ 6232 h 1247657"/>
              <a:gd name="connsiteX3" fmla="*/ 1372601 w 1534259"/>
              <a:gd name="connsiteY3" fmla="*/ 6232 h 1247657"/>
              <a:gd name="connsiteX4" fmla="*/ 1534259 w 1534259"/>
              <a:gd name="connsiteY4" fmla="*/ 167890 h 1247657"/>
              <a:gd name="connsiteX5" fmla="*/ 1534259 w 1534259"/>
              <a:gd name="connsiteY5" fmla="*/ 1085999 h 1247657"/>
              <a:gd name="connsiteX6" fmla="*/ 1372601 w 1534259"/>
              <a:gd name="connsiteY6" fmla="*/ 1247657 h 1247657"/>
              <a:gd name="connsiteX7" fmla="*/ 170330 w 1534259"/>
              <a:gd name="connsiteY7" fmla="*/ 1247657 h 1247657"/>
              <a:gd name="connsiteX8" fmla="*/ 8672 w 1534259"/>
              <a:gd name="connsiteY8" fmla="*/ 1085999 h 1247657"/>
              <a:gd name="connsiteX9" fmla="*/ 8672 w 1534259"/>
              <a:gd name="connsiteY9" fmla="*/ 167890 h 1247657"/>
              <a:gd name="connsiteX0" fmla="*/ 8672 w 1534259"/>
              <a:gd name="connsiteY0" fmla="*/ 161658 h 1241425"/>
              <a:gd name="connsiteX1" fmla="*/ 11053 w 1534259"/>
              <a:gd name="connsiteY1" fmla="*/ 7937 h 1241425"/>
              <a:gd name="connsiteX2" fmla="*/ 170330 w 1534259"/>
              <a:gd name="connsiteY2" fmla="*/ 0 h 1241425"/>
              <a:gd name="connsiteX3" fmla="*/ 1372601 w 1534259"/>
              <a:gd name="connsiteY3" fmla="*/ 0 h 1241425"/>
              <a:gd name="connsiteX4" fmla="*/ 1534259 w 1534259"/>
              <a:gd name="connsiteY4" fmla="*/ 161658 h 1241425"/>
              <a:gd name="connsiteX5" fmla="*/ 1534259 w 1534259"/>
              <a:gd name="connsiteY5" fmla="*/ 1079767 h 1241425"/>
              <a:gd name="connsiteX6" fmla="*/ 1372601 w 1534259"/>
              <a:gd name="connsiteY6" fmla="*/ 1241425 h 1241425"/>
              <a:gd name="connsiteX7" fmla="*/ 170330 w 1534259"/>
              <a:gd name="connsiteY7" fmla="*/ 1241425 h 1241425"/>
              <a:gd name="connsiteX8" fmla="*/ 8672 w 1534259"/>
              <a:gd name="connsiteY8" fmla="*/ 1079767 h 1241425"/>
              <a:gd name="connsiteX9" fmla="*/ 8672 w 1534259"/>
              <a:gd name="connsiteY9" fmla="*/ 161658 h 124142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3668 h 1243435"/>
              <a:gd name="connsiteX1" fmla="*/ 10644 w 1535715"/>
              <a:gd name="connsiteY1" fmla="*/ 0 h 1243435"/>
              <a:gd name="connsiteX2" fmla="*/ 171786 w 1535715"/>
              <a:gd name="connsiteY2" fmla="*/ 2010 h 1243435"/>
              <a:gd name="connsiteX3" fmla="*/ 1374057 w 1535715"/>
              <a:gd name="connsiteY3" fmla="*/ 2010 h 1243435"/>
              <a:gd name="connsiteX4" fmla="*/ 1535715 w 1535715"/>
              <a:gd name="connsiteY4" fmla="*/ 163668 h 1243435"/>
              <a:gd name="connsiteX5" fmla="*/ 1535715 w 1535715"/>
              <a:gd name="connsiteY5" fmla="*/ 1081777 h 1243435"/>
              <a:gd name="connsiteX6" fmla="*/ 1374057 w 1535715"/>
              <a:gd name="connsiteY6" fmla="*/ 1243435 h 1243435"/>
              <a:gd name="connsiteX7" fmla="*/ 171786 w 1535715"/>
              <a:gd name="connsiteY7" fmla="*/ 1243435 h 1243435"/>
              <a:gd name="connsiteX8" fmla="*/ 10128 w 1535715"/>
              <a:gd name="connsiteY8" fmla="*/ 1081777 h 1243435"/>
              <a:gd name="connsiteX9" fmla="*/ 10128 w 1535715"/>
              <a:gd name="connsiteY9" fmla="*/ 163668 h 124343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1808 w 1537395"/>
              <a:gd name="connsiteY0" fmla="*/ 161803 h 1241570"/>
              <a:gd name="connsiteX1" fmla="*/ 12324 w 1537395"/>
              <a:gd name="connsiteY1" fmla="*/ 0 h 1241570"/>
              <a:gd name="connsiteX2" fmla="*/ 173466 w 1537395"/>
              <a:gd name="connsiteY2" fmla="*/ 145 h 1241570"/>
              <a:gd name="connsiteX3" fmla="*/ 1375737 w 1537395"/>
              <a:gd name="connsiteY3" fmla="*/ 145 h 1241570"/>
              <a:gd name="connsiteX4" fmla="*/ 1537395 w 1537395"/>
              <a:gd name="connsiteY4" fmla="*/ 161803 h 1241570"/>
              <a:gd name="connsiteX5" fmla="*/ 1537395 w 1537395"/>
              <a:gd name="connsiteY5" fmla="*/ 1079912 h 1241570"/>
              <a:gd name="connsiteX6" fmla="*/ 1375737 w 1537395"/>
              <a:gd name="connsiteY6" fmla="*/ 1241570 h 1241570"/>
              <a:gd name="connsiteX7" fmla="*/ 173466 w 1537395"/>
              <a:gd name="connsiteY7" fmla="*/ 1241570 h 1241570"/>
              <a:gd name="connsiteX8" fmla="*/ 11808 w 1537395"/>
              <a:gd name="connsiteY8" fmla="*/ 1079912 h 1241570"/>
              <a:gd name="connsiteX9" fmla="*/ 11808 w 1537395"/>
              <a:gd name="connsiteY9" fmla="*/ 161803 h 1241570"/>
              <a:gd name="connsiteX0" fmla="*/ 346 w 1525933"/>
              <a:gd name="connsiteY0" fmla="*/ 161803 h 1241570"/>
              <a:gd name="connsiteX1" fmla="*/ 862 w 1525933"/>
              <a:gd name="connsiteY1" fmla="*/ 0 h 1241570"/>
              <a:gd name="connsiteX2" fmla="*/ 162004 w 1525933"/>
              <a:gd name="connsiteY2" fmla="*/ 145 h 1241570"/>
              <a:gd name="connsiteX3" fmla="*/ 1364275 w 1525933"/>
              <a:gd name="connsiteY3" fmla="*/ 145 h 1241570"/>
              <a:gd name="connsiteX4" fmla="*/ 1525933 w 1525933"/>
              <a:gd name="connsiteY4" fmla="*/ 161803 h 1241570"/>
              <a:gd name="connsiteX5" fmla="*/ 1525933 w 1525933"/>
              <a:gd name="connsiteY5" fmla="*/ 1079912 h 1241570"/>
              <a:gd name="connsiteX6" fmla="*/ 1364275 w 1525933"/>
              <a:gd name="connsiteY6" fmla="*/ 1241570 h 1241570"/>
              <a:gd name="connsiteX7" fmla="*/ 162004 w 1525933"/>
              <a:gd name="connsiteY7" fmla="*/ 1241570 h 1241570"/>
              <a:gd name="connsiteX8" fmla="*/ 346 w 1525933"/>
              <a:gd name="connsiteY8" fmla="*/ 1079912 h 1241570"/>
              <a:gd name="connsiteX9" fmla="*/ 346 w 1525933"/>
              <a:gd name="connsiteY9" fmla="*/ 161803 h 1241570"/>
              <a:gd name="connsiteX0" fmla="*/ 872 w 1526459"/>
              <a:gd name="connsiteY0" fmla="*/ 161803 h 1241570"/>
              <a:gd name="connsiteX1" fmla="*/ 1388 w 1526459"/>
              <a:gd name="connsiteY1" fmla="*/ 0 h 1241570"/>
              <a:gd name="connsiteX2" fmla="*/ 162530 w 1526459"/>
              <a:gd name="connsiteY2" fmla="*/ 145 h 1241570"/>
              <a:gd name="connsiteX3" fmla="*/ 1364801 w 1526459"/>
              <a:gd name="connsiteY3" fmla="*/ 145 h 1241570"/>
              <a:gd name="connsiteX4" fmla="*/ 1526459 w 1526459"/>
              <a:gd name="connsiteY4" fmla="*/ 161803 h 1241570"/>
              <a:gd name="connsiteX5" fmla="*/ 1526459 w 1526459"/>
              <a:gd name="connsiteY5" fmla="*/ 1079912 h 1241570"/>
              <a:gd name="connsiteX6" fmla="*/ 1364801 w 1526459"/>
              <a:gd name="connsiteY6" fmla="*/ 1241570 h 1241570"/>
              <a:gd name="connsiteX7" fmla="*/ 162530 w 1526459"/>
              <a:gd name="connsiteY7" fmla="*/ 1241570 h 1241570"/>
              <a:gd name="connsiteX8" fmla="*/ 872 w 1526459"/>
              <a:gd name="connsiteY8" fmla="*/ 1079912 h 1241570"/>
              <a:gd name="connsiteX9" fmla="*/ 872 w 1526459"/>
              <a:gd name="connsiteY9" fmla="*/ 161803 h 1241570"/>
              <a:gd name="connsiteX0" fmla="*/ 470 w 1526057"/>
              <a:gd name="connsiteY0" fmla="*/ 161803 h 1241570"/>
              <a:gd name="connsiteX1" fmla="*/ 986 w 1526057"/>
              <a:gd name="connsiteY1" fmla="*/ 0 h 1241570"/>
              <a:gd name="connsiteX2" fmla="*/ 162128 w 1526057"/>
              <a:gd name="connsiteY2" fmla="*/ 145 h 1241570"/>
              <a:gd name="connsiteX3" fmla="*/ 1364399 w 1526057"/>
              <a:gd name="connsiteY3" fmla="*/ 145 h 1241570"/>
              <a:gd name="connsiteX4" fmla="*/ 1526057 w 1526057"/>
              <a:gd name="connsiteY4" fmla="*/ 161803 h 1241570"/>
              <a:gd name="connsiteX5" fmla="*/ 1526057 w 1526057"/>
              <a:gd name="connsiteY5" fmla="*/ 1079912 h 1241570"/>
              <a:gd name="connsiteX6" fmla="*/ 1364399 w 1526057"/>
              <a:gd name="connsiteY6" fmla="*/ 1241570 h 1241570"/>
              <a:gd name="connsiteX7" fmla="*/ 162128 w 1526057"/>
              <a:gd name="connsiteY7" fmla="*/ 1241570 h 1241570"/>
              <a:gd name="connsiteX8" fmla="*/ 470 w 1526057"/>
              <a:gd name="connsiteY8" fmla="*/ 1079912 h 1241570"/>
              <a:gd name="connsiteX9" fmla="*/ 470 w 1526057"/>
              <a:gd name="connsiteY9" fmla="*/ 161803 h 1241570"/>
              <a:gd name="connsiteX0" fmla="*/ 649 w 1526236"/>
              <a:gd name="connsiteY0" fmla="*/ 161803 h 1241570"/>
              <a:gd name="connsiteX1" fmla="*/ 1165 w 1526236"/>
              <a:gd name="connsiteY1" fmla="*/ 0 h 1241570"/>
              <a:gd name="connsiteX2" fmla="*/ 162307 w 1526236"/>
              <a:gd name="connsiteY2" fmla="*/ 145 h 1241570"/>
              <a:gd name="connsiteX3" fmla="*/ 1364578 w 1526236"/>
              <a:gd name="connsiteY3" fmla="*/ 145 h 1241570"/>
              <a:gd name="connsiteX4" fmla="*/ 1526236 w 1526236"/>
              <a:gd name="connsiteY4" fmla="*/ 161803 h 1241570"/>
              <a:gd name="connsiteX5" fmla="*/ 1526236 w 1526236"/>
              <a:gd name="connsiteY5" fmla="*/ 1079912 h 1241570"/>
              <a:gd name="connsiteX6" fmla="*/ 1364578 w 1526236"/>
              <a:gd name="connsiteY6" fmla="*/ 1241570 h 1241570"/>
              <a:gd name="connsiteX7" fmla="*/ 162307 w 1526236"/>
              <a:gd name="connsiteY7" fmla="*/ 1241570 h 1241570"/>
              <a:gd name="connsiteX8" fmla="*/ 649 w 1526236"/>
              <a:gd name="connsiteY8" fmla="*/ 1079912 h 1241570"/>
              <a:gd name="connsiteX9" fmla="*/ 649 w 1526236"/>
              <a:gd name="connsiteY9" fmla="*/ 161803 h 1241570"/>
              <a:gd name="connsiteX0" fmla="*/ 268 w 1525855"/>
              <a:gd name="connsiteY0" fmla="*/ 161803 h 1241570"/>
              <a:gd name="connsiteX1" fmla="*/ 784 w 1525855"/>
              <a:gd name="connsiteY1" fmla="*/ 0 h 1241570"/>
              <a:gd name="connsiteX2" fmla="*/ 161926 w 1525855"/>
              <a:gd name="connsiteY2" fmla="*/ 145 h 1241570"/>
              <a:gd name="connsiteX3" fmla="*/ 1364197 w 1525855"/>
              <a:gd name="connsiteY3" fmla="*/ 145 h 1241570"/>
              <a:gd name="connsiteX4" fmla="*/ 1525855 w 1525855"/>
              <a:gd name="connsiteY4" fmla="*/ 161803 h 1241570"/>
              <a:gd name="connsiteX5" fmla="*/ 1525855 w 1525855"/>
              <a:gd name="connsiteY5" fmla="*/ 1079912 h 1241570"/>
              <a:gd name="connsiteX6" fmla="*/ 1364197 w 1525855"/>
              <a:gd name="connsiteY6" fmla="*/ 1241570 h 1241570"/>
              <a:gd name="connsiteX7" fmla="*/ 161926 w 1525855"/>
              <a:gd name="connsiteY7" fmla="*/ 1241570 h 1241570"/>
              <a:gd name="connsiteX8" fmla="*/ 268 w 1525855"/>
              <a:gd name="connsiteY8" fmla="*/ 1079912 h 1241570"/>
              <a:gd name="connsiteX9" fmla="*/ 268 w 1525855"/>
              <a:gd name="connsiteY9" fmla="*/ 161803 h 1241570"/>
              <a:gd name="connsiteX0" fmla="*/ 359 w 1525946"/>
              <a:gd name="connsiteY0" fmla="*/ 161803 h 1241570"/>
              <a:gd name="connsiteX1" fmla="*/ 253 w 1525946"/>
              <a:gd name="connsiteY1" fmla="*/ 0 h 1241570"/>
              <a:gd name="connsiteX2" fmla="*/ 162017 w 1525946"/>
              <a:gd name="connsiteY2" fmla="*/ 145 h 1241570"/>
              <a:gd name="connsiteX3" fmla="*/ 1364288 w 1525946"/>
              <a:gd name="connsiteY3" fmla="*/ 145 h 1241570"/>
              <a:gd name="connsiteX4" fmla="*/ 1525946 w 1525946"/>
              <a:gd name="connsiteY4" fmla="*/ 161803 h 1241570"/>
              <a:gd name="connsiteX5" fmla="*/ 1525946 w 1525946"/>
              <a:gd name="connsiteY5" fmla="*/ 1079912 h 1241570"/>
              <a:gd name="connsiteX6" fmla="*/ 1364288 w 1525946"/>
              <a:gd name="connsiteY6" fmla="*/ 1241570 h 1241570"/>
              <a:gd name="connsiteX7" fmla="*/ 162017 w 1525946"/>
              <a:gd name="connsiteY7" fmla="*/ 1241570 h 1241570"/>
              <a:gd name="connsiteX8" fmla="*/ 359 w 1525946"/>
              <a:gd name="connsiteY8" fmla="*/ 1079912 h 1241570"/>
              <a:gd name="connsiteX9" fmla="*/ 359 w 1525946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106 w 1525693"/>
              <a:gd name="connsiteY0" fmla="*/ 161803 h 1241570"/>
              <a:gd name="connsiteX1" fmla="*/ 0 w 1525693"/>
              <a:gd name="connsiteY1" fmla="*/ 0 h 1241570"/>
              <a:gd name="connsiteX2" fmla="*/ 161764 w 1525693"/>
              <a:gd name="connsiteY2" fmla="*/ 145 h 1241570"/>
              <a:gd name="connsiteX3" fmla="*/ 1364035 w 1525693"/>
              <a:gd name="connsiteY3" fmla="*/ 145 h 1241570"/>
              <a:gd name="connsiteX4" fmla="*/ 1525693 w 1525693"/>
              <a:gd name="connsiteY4" fmla="*/ 161803 h 1241570"/>
              <a:gd name="connsiteX5" fmla="*/ 1525693 w 1525693"/>
              <a:gd name="connsiteY5" fmla="*/ 1079912 h 1241570"/>
              <a:gd name="connsiteX6" fmla="*/ 1364035 w 1525693"/>
              <a:gd name="connsiteY6" fmla="*/ 1241570 h 1241570"/>
              <a:gd name="connsiteX7" fmla="*/ 161764 w 1525693"/>
              <a:gd name="connsiteY7" fmla="*/ 1241570 h 1241570"/>
              <a:gd name="connsiteX8" fmla="*/ 106 w 1525693"/>
              <a:gd name="connsiteY8" fmla="*/ 1079912 h 1241570"/>
              <a:gd name="connsiteX9" fmla="*/ 106 w 1525693"/>
              <a:gd name="connsiteY9" fmla="*/ 161803 h 124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5693" h="1241570">
                <a:moveTo>
                  <a:pt x="106" y="161803"/>
                </a:moveTo>
                <a:cubicBezTo>
                  <a:pt x="-210" y="159620"/>
                  <a:pt x="409" y="7672"/>
                  <a:pt x="0" y="0"/>
                </a:cubicBezTo>
                <a:cubicBezTo>
                  <a:pt x="6219" y="388"/>
                  <a:pt x="110655" y="450"/>
                  <a:pt x="161764" y="145"/>
                </a:cubicBezTo>
                <a:lnTo>
                  <a:pt x="1364035" y="145"/>
                </a:lnTo>
                <a:cubicBezTo>
                  <a:pt x="1453316" y="145"/>
                  <a:pt x="1525693" y="72522"/>
                  <a:pt x="1525693" y="161803"/>
                </a:cubicBezTo>
                <a:lnTo>
                  <a:pt x="1525693" y="1079912"/>
                </a:lnTo>
                <a:cubicBezTo>
                  <a:pt x="1525693" y="1169193"/>
                  <a:pt x="1453316" y="1241570"/>
                  <a:pt x="1364035" y="1241570"/>
                </a:cubicBezTo>
                <a:lnTo>
                  <a:pt x="161764" y="1241570"/>
                </a:lnTo>
                <a:cubicBezTo>
                  <a:pt x="72483" y="1241570"/>
                  <a:pt x="106" y="1169193"/>
                  <a:pt x="106" y="1079912"/>
                </a:cubicBezTo>
                <a:lnTo>
                  <a:pt x="106" y="1618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tIns="0" bIns="252000" anchor="b"/>
          <a:lstStyle>
            <a:lvl1pPr marL="0" indent="0" algn="ctr">
              <a:buNone/>
              <a:defRPr sz="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noProof="0"/>
          </a:p>
        </p:txBody>
      </p:sp>
      <p:sp>
        <p:nvSpPr>
          <p:cNvPr id="30" name="Tijdelijke aanduiding voor tekst 2">
            <a:extLst>
              <a:ext uri="{FF2B5EF4-FFF2-40B4-BE49-F238E27FC236}">
                <a16:creationId xmlns:a16="http://schemas.microsoft.com/office/drawing/2014/main" id="{9D2AC618-ACAD-484E-BBCB-91B7EBF7B70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47721" y="3007175"/>
            <a:ext cx="7305842" cy="1240632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089185" y="2382"/>
                </a:lnTo>
                <a:cubicBezTo>
                  <a:pt x="7208841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08841" y="1240632"/>
                  <a:pt x="7089185" y="1240632"/>
                </a:cubicBezTo>
                <a:lnTo>
                  <a:pt x="216824" y="1240632"/>
                </a:lnTo>
                <a:cubicBezTo>
                  <a:pt x="9716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>
              <a:spcAft>
                <a:spcPts val="0"/>
              </a:spcAft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31" name="Tijdelijke aanduiding voor afbeelding 6">
            <a:extLst>
              <a:ext uri="{FF2B5EF4-FFF2-40B4-BE49-F238E27FC236}">
                <a16:creationId xmlns:a16="http://schemas.microsoft.com/office/drawing/2014/main" id="{6EAA7FFB-E40E-4744-8AF0-0E4BEE5C22A0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83724" y="3005825"/>
            <a:ext cx="1523814" cy="1240041"/>
          </a:xfrm>
          <a:custGeom>
            <a:avLst/>
            <a:gdLst>
              <a:gd name="connsiteX0" fmla="*/ 0 w 1525587"/>
              <a:gd name="connsiteY0" fmla="*/ 161658 h 1241425"/>
              <a:gd name="connsiteX1" fmla="*/ 161658 w 1525587"/>
              <a:gd name="connsiteY1" fmla="*/ 0 h 1241425"/>
              <a:gd name="connsiteX2" fmla="*/ 1363929 w 1525587"/>
              <a:gd name="connsiteY2" fmla="*/ 0 h 1241425"/>
              <a:gd name="connsiteX3" fmla="*/ 1525587 w 1525587"/>
              <a:gd name="connsiteY3" fmla="*/ 161658 h 1241425"/>
              <a:gd name="connsiteX4" fmla="*/ 1525587 w 1525587"/>
              <a:gd name="connsiteY4" fmla="*/ 1079767 h 1241425"/>
              <a:gd name="connsiteX5" fmla="*/ 1363929 w 1525587"/>
              <a:gd name="connsiteY5" fmla="*/ 1241425 h 1241425"/>
              <a:gd name="connsiteX6" fmla="*/ 161658 w 1525587"/>
              <a:gd name="connsiteY6" fmla="*/ 1241425 h 1241425"/>
              <a:gd name="connsiteX7" fmla="*/ 0 w 1525587"/>
              <a:gd name="connsiteY7" fmla="*/ 1079767 h 1241425"/>
              <a:gd name="connsiteX8" fmla="*/ 0 w 1525587"/>
              <a:gd name="connsiteY8" fmla="*/ 161658 h 1241425"/>
              <a:gd name="connsiteX0" fmla="*/ 0 w 1525587"/>
              <a:gd name="connsiteY0" fmla="*/ 161658 h 1241425"/>
              <a:gd name="connsiteX1" fmla="*/ 42862 w 1525587"/>
              <a:gd name="connsiteY1" fmla="*/ 48418 h 1241425"/>
              <a:gd name="connsiteX2" fmla="*/ 161658 w 1525587"/>
              <a:gd name="connsiteY2" fmla="*/ 0 h 1241425"/>
              <a:gd name="connsiteX3" fmla="*/ 1363929 w 1525587"/>
              <a:gd name="connsiteY3" fmla="*/ 0 h 1241425"/>
              <a:gd name="connsiteX4" fmla="*/ 1525587 w 1525587"/>
              <a:gd name="connsiteY4" fmla="*/ 161658 h 1241425"/>
              <a:gd name="connsiteX5" fmla="*/ 1525587 w 1525587"/>
              <a:gd name="connsiteY5" fmla="*/ 1079767 h 1241425"/>
              <a:gd name="connsiteX6" fmla="*/ 1363929 w 1525587"/>
              <a:gd name="connsiteY6" fmla="*/ 1241425 h 1241425"/>
              <a:gd name="connsiteX7" fmla="*/ 161658 w 1525587"/>
              <a:gd name="connsiteY7" fmla="*/ 1241425 h 1241425"/>
              <a:gd name="connsiteX8" fmla="*/ 0 w 1525587"/>
              <a:gd name="connsiteY8" fmla="*/ 1079767 h 1241425"/>
              <a:gd name="connsiteX9" fmla="*/ 0 w 1525587"/>
              <a:gd name="connsiteY9" fmla="*/ 161658 h 1241425"/>
              <a:gd name="connsiteX0" fmla="*/ 8672 w 1534259"/>
              <a:gd name="connsiteY0" fmla="*/ 165982 h 1245749"/>
              <a:gd name="connsiteX1" fmla="*/ 11053 w 1534259"/>
              <a:gd name="connsiteY1" fmla="*/ 12261 h 1245749"/>
              <a:gd name="connsiteX2" fmla="*/ 170330 w 1534259"/>
              <a:gd name="connsiteY2" fmla="*/ 4324 h 1245749"/>
              <a:gd name="connsiteX3" fmla="*/ 1372601 w 1534259"/>
              <a:gd name="connsiteY3" fmla="*/ 4324 h 1245749"/>
              <a:gd name="connsiteX4" fmla="*/ 1534259 w 1534259"/>
              <a:gd name="connsiteY4" fmla="*/ 165982 h 1245749"/>
              <a:gd name="connsiteX5" fmla="*/ 1534259 w 1534259"/>
              <a:gd name="connsiteY5" fmla="*/ 1084091 h 1245749"/>
              <a:gd name="connsiteX6" fmla="*/ 1372601 w 1534259"/>
              <a:gd name="connsiteY6" fmla="*/ 1245749 h 1245749"/>
              <a:gd name="connsiteX7" fmla="*/ 170330 w 1534259"/>
              <a:gd name="connsiteY7" fmla="*/ 1245749 h 1245749"/>
              <a:gd name="connsiteX8" fmla="*/ 8672 w 1534259"/>
              <a:gd name="connsiteY8" fmla="*/ 1084091 h 1245749"/>
              <a:gd name="connsiteX9" fmla="*/ 8672 w 1534259"/>
              <a:gd name="connsiteY9" fmla="*/ 165982 h 1245749"/>
              <a:gd name="connsiteX0" fmla="*/ 8672 w 1534259"/>
              <a:gd name="connsiteY0" fmla="*/ 167890 h 1247657"/>
              <a:gd name="connsiteX1" fmla="*/ 11053 w 1534259"/>
              <a:gd name="connsiteY1" fmla="*/ 14169 h 1247657"/>
              <a:gd name="connsiteX2" fmla="*/ 170330 w 1534259"/>
              <a:gd name="connsiteY2" fmla="*/ 6232 h 1247657"/>
              <a:gd name="connsiteX3" fmla="*/ 1372601 w 1534259"/>
              <a:gd name="connsiteY3" fmla="*/ 6232 h 1247657"/>
              <a:gd name="connsiteX4" fmla="*/ 1534259 w 1534259"/>
              <a:gd name="connsiteY4" fmla="*/ 167890 h 1247657"/>
              <a:gd name="connsiteX5" fmla="*/ 1534259 w 1534259"/>
              <a:gd name="connsiteY5" fmla="*/ 1085999 h 1247657"/>
              <a:gd name="connsiteX6" fmla="*/ 1372601 w 1534259"/>
              <a:gd name="connsiteY6" fmla="*/ 1247657 h 1247657"/>
              <a:gd name="connsiteX7" fmla="*/ 170330 w 1534259"/>
              <a:gd name="connsiteY7" fmla="*/ 1247657 h 1247657"/>
              <a:gd name="connsiteX8" fmla="*/ 8672 w 1534259"/>
              <a:gd name="connsiteY8" fmla="*/ 1085999 h 1247657"/>
              <a:gd name="connsiteX9" fmla="*/ 8672 w 1534259"/>
              <a:gd name="connsiteY9" fmla="*/ 167890 h 1247657"/>
              <a:gd name="connsiteX0" fmla="*/ 8672 w 1534259"/>
              <a:gd name="connsiteY0" fmla="*/ 161658 h 1241425"/>
              <a:gd name="connsiteX1" fmla="*/ 11053 w 1534259"/>
              <a:gd name="connsiteY1" fmla="*/ 7937 h 1241425"/>
              <a:gd name="connsiteX2" fmla="*/ 170330 w 1534259"/>
              <a:gd name="connsiteY2" fmla="*/ 0 h 1241425"/>
              <a:gd name="connsiteX3" fmla="*/ 1372601 w 1534259"/>
              <a:gd name="connsiteY3" fmla="*/ 0 h 1241425"/>
              <a:gd name="connsiteX4" fmla="*/ 1534259 w 1534259"/>
              <a:gd name="connsiteY4" fmla="*/ 161658 h 1241425"/>
              <a:gd name="connsiteX5" fmla="*/ 1534259 w 1534259"/>
              <a:gd name="connsiteY5" fmla="*/ 1079767 h 1241425"/>
              <a:gd name="connsiteX6" fmla="*/ 1372601 w 1534259"/>
              <a:gd name="connsiteY6" fmla="*/ 1241425 h 1241425"/>
              <a:gd name="connsiteX7" fmla="*/ 170330 w 1534259"/>
              <a:gd name="connsiteY7" fmla="*/ 1241425 h 1241425"/>
              <a:gd name="connsiteX8" fmla="*/ 8672 w 1534259"/>
              <a:gd name="connsiteY8" fmla="*/ 1079767 h 1241425"/>
              <a:gd name="connsiteX9" fmla="*/ 8672 w 1534259"/>
              <a:gd name="connsiteY9" fmla="*/ 161658 h 124142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3668 h 1243435"/>
              <a:gd name="connsiteX1" fmla="*/ 10644 w 1535715"/>
              <a:gd name="connsiteY1" fmla="*/ 0 h 1243435"/>
              <a:gd name="connsiteX2" fmla="*/ 171786 w 1535715"/>
              <a:gd name="connsiteY2" fmla="*/ 2010 h 1243435"/>
              <a:gd name="connsiteX3" fmla="*/ 1374057 w 1535715"/>
              <a:gd name="connsiteY3" fmla="*/ 2010 h 1243435"/>
              <a:gd name="connsiteX4" fmla="*/ 1535715 w 1535715"/>
              <a:gd name="connsiteY4" fmla="*/ 163668 h 1243435"/>
              <a:gd name="connsiteX5" fmla="*/ 1535715 w 1535715"/>
              <a:gd name="connsiteY5" fmla="*/ 1081777 h 1243435"/>
              <a:gd name="connsiteX6" fmla="*/ 1374057 w 1535715"/>
              <a:gd name="connsiteY6" fmla="*/ 1243435 h 1243435"/>
              <a:gd name="connsiteX7" fmla="*/ 171786 w 1535715"/>
              <a:gd name="connsiteY7" fmla="*/ 1243435 h 1243435"/>
              <a:gd name="connsiteX8" fmla="*/ 10128 w 1535715"/>
              <a:gd name="connsiteY8" fmla="*/ 1081777 h 1243435"/>
              <a:gd name="connsiteX9" fmla="*/ 10128 w 1535715"/>
              <a:gd name="connsiteY9" fmla="*/ 163668 h 124343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1808 w 1537395"/>
              <a:gd name="connsiteY0" fmla="*/ 161803 h 1241570"/>
              <a:gd name="connsiteX1" fmla="*/ 12324 w 1537395"/>
              <a:gd name="connsiteY1" fmla="*/ 0 h 1241570"/>
              <a:gd name="connsiteX2" fmla="*/ 173466 w 1537395"/>
              <a:gd name="connsiteY2" fmla="*/ 145 h 1241570"/>
              <a:gd name="connsiteX3" fmla="*/ 1375737 w 1537395"/>
              <a:gd name="connsiteY3" fmla="*/ 145 h 1241570"/>
              <a:gd name="connsiteX4" fmla="*/ 1537395 w 1537395"/>
              <a:gd name="connsiteY4" fmla="*/ 161803 h 1241570"/>
              <a:gd name="connsiteX5" fmla="*/ 1537395 w 1537395"/>
              <a:gd name="connsiteY5" fmla="*/ 1079912 h 1241570"/>
              <a:gd name="connsiteX6" fmla="*/ 1375737 w 1537395"/>
              <a:gd name="connsiteY6" fmla="*/ 1241570 h 1241570"/>
              <a:gd name="connsiteX7" fmla="*/ 173466 w 1537395"/>
              <a:gd name="connsiteY7" fmla="*/ 1241570 h 1241570"/>
              <a:gd name="connsiteX8" fmla="*/ 11808 w 1537395"/>
              <a:gd name="connsiteY8" fmla="*/ 1079912 h 1241570"/>
              <a:gd name="connsiteX9" fmla="*/ 11808 w 1537395"/>
              <a:gd name="connsiteY9" fmla="*/ 161803 h 1241570"/>
              <a:gd name="connsiteX0" fmla="*/ 346 w 1525933"/>
              <a:gd name="connsiteY0" fmla="*/ 161803 h 1241570"/>
              <a:gd name="connsiteX1" fmla="*/ 862 w 1525933"/>
              <a:gd name="connsiteY1" fmla="*/ 0 h 1241570"/>
              <a:gd name="connsiteX2" fmla="*/ 162004 w 1525933"/>
              <a:gd name="connsiteY2" fmla="*/ 145 h 1241570"/>
              <a:gd name="connsiteX3" fmla="*/ 1364275 w 1525933"/>
              <a:gd name="connsiteY3" fmla="*/ 145 h 1241570"/>
              <a:gd name="connsiteX4" fmla="*/ 1525933 w 1525933"/>
              <a:gd name="connsiteY4" fmla="*/ 161803 h 1241570"/>
              <a:gd name="connsiteX5" fmla="*/ 1525933 w 1525933"/>
              <a:gd name="connsiteY5" fmla="*/ 1079912 h 1241570"/>
              <a:gd name="connsiteX6" fmla="*/ 1364275 w 1525933"/>
              <a:gd name="connsiteY6" fmla="*/ 1241570 h 1241570"/>
              <a:gd name="connsiteX7" fmla="*/ 162004 w 1525933"/>
              <a:gd name="connsiteY7" fmla="*/ 1241570 h 1241570"/>
              <a:gd name="connsiteX8" fmla="*/ 346 w 1525933"/>
              <a:gd name="connsiteY8" fmla="*/ 1079912 h 1241570"/>
              <a:gd name="connsiteX9" fmla="*/ 346 w 1525933"/>
              <a:gd name="connsiteY9" fmla="*/ 161803 h 1241570"/>
              <a:gd name="connsiteX0" fmla="*/ 872 w 1526459"/>
              <a:gd name="connsiteY0" fmla="*/ 161803 h 1241570"/>
              <a:gd name="connsiteX1" fmla="*/ 1388 w 1526459"/>
              <a:gd name="connsiteY1" fmla="*/ 0 h 1241570"/>
              <a:gd name="connsiteX2" fmla="*/ 162530 w 1526459"/>
              <a:gd name="connsiteY2" fmla="*/ 145 h 1241570"/>
              <a:gd name="connsiteX3" fmla="*/ 1364801 w 1526459"/>
              <a:gd name="connsiteY3" fmla="*/ 145 h 1241570"/>
              <a:gd name="connsiteX4" fmla="*/ 1526459 w 1526459"/>
              <a:gd name="connsiteY4" fmla="*/ 161803 h 1241570"/>
              <a:gd name="connsiteX5" fmla="*/ 1526459 w 1526459"/>
              <a:gd name="connsiteY5" fmla="*/ 1079912 h 1241570"/>
              <a:gd name="connsiteX6" fmla="*/ 1364801 w 1526459"/>
              <a:gd name="connsiteY6" fmla="*/ 1241570 h 1241570"/>
              <a:gd name="connsiteX7" fmla="*/ 162530 w 1526459"/>
              <a:gd name="connsiteY7" fmla="*/ 1241570 h 1241570"/>
              <a:gd name="connsiteX8" fmla="*/ 872 w 1526459"/>
              <a:gd name="connsiteY8" fmla="*/ 1079912 h 1241570"/>
              <a:gd name="connsiteX9" fmla="*/ 872 w 1526459"/>
              <a:gd name="connsiteY9" fmla="*/ 161803 h 1241570"/>
              <a:gd name="connsiteX0" fmla="*/ 470 w 1526057"/>
              <a:gd name="connsiteY0" fmla="*/ 161803 h 1241570"/>
              <a:gd name="connsiteX1" fmla="*/ 986 w 1526057"/>
              <a:gd name="connsiteY1" fmla="*/ 0 h 1241570"/>
              <a:gd name="connsiteX2" fmla="*/ 162128 w 1526057"/>
              <a:gd name="connsiteY2" fmla="*/ 145 h 1241570"/>
              <a:gd name="connsiteX3" fmla="*/ 1364399 w 1526057"/>
              <a:gd name="connsiteY3" fmla="*/ 145 h 1241570"/>
              <a:gd name="connsiteX4" fmla="*/ 1526057 w 1526057"/>
              <a:gd name="connsiteY4" fmla="*/ 161803 h 1241570"/>
              <a:gd name="connsiteX5" fmla="*/ 1526057 w 1526057"/>
              <a:gd name="connsiteY5" fmla="*/ 1079912 h 1241570"/>
              <a:gd name="connsiteX6" fmla="*/ 1364399 w 1526057"/>
              <a:gd name="connsiteY6" fmla="*/ 1241570 h 1241570"/>
              <a:gd name="connsiteX7" fmla="*/ 162128 w 1526057"/>
              <a:gd name="connsiteY7" fmla="*/ 1241570 h 1241570"/>
              <a:gd name="connsiteX8" fmla="*/ 470 w 1526057"/>
              <a:gd name="connsiteY8" fmla="*/ 1079912 h 1241570"/>
              <a:gd name="connsiteX9" fmla="*/ 470 w 1526057"/>
              <a:gd name="connsiteY9" fmla="*/ 161803 h 1241570"/>
              <a:gd name="connsiteX0" fmla="*/ 649 w 1526236"/>
              <a:gd name="connsiteY0" fmla="*/ 161803 h 1241570"/>
              <a:gd name="connsiteX1" fmla="*/ 1165 w 1526236"/>
              <a:gd name="connsiteY1" fmla="*/ 0 h 1241570"/>
              <a:gd name="connsiteX2" fmla="*/ 162307 w 1526236"/>
              <a:gd name="connsiteY2" fmla="*/ 145 h 1241570"/>
              <a:gd name="connsiteX3" fmla="*/ 1364578 w 1526236"/>
              <a:gd name="connsiteY3" fmla="*/ 145 h 1241570"/>
              <a:gd name="connsiteX4" fmla="*/ 1526236 w 1526236"/>
              <a:gd name="connsiteY4" fmla="*/ 161803 h 1241570"/>
              <a:gd name="connsiteX5" fmla="*/ 1526236 w 1526236"/>
              <a:gd name="connsiteY5" fmla="*/ 1079912 h 1241570"/>
              <a:gd name="connsiteX6" fmla="*/ 1364578 w 1526236"/>
              <a:gd name="connsiteY6" fmla="*/ 1241570 h 1241570"/>
              <a:gd name="connsiteX7" fmla="*/ 162307 w 1526236"/>
              <a:gd name="connsiteY7" fmla="*/ 1241570 h 1241570"/>
              <a:gd name="connsiteX8" fmla="*/ 649 w 1526236"/>
              <a:gd name="connsiteY8" fmla="*/ 1079912 h 1241570"/>
              <a:gd name="connsiteX9" fmla="*/ 649 w 1526236"/>
              <a:gd name="connsiteY9" fmla="*/ 161803 h 1241570"/>
              <a:gd name="connsiteX0" fmla="*/ 268 w 1525855"/>
              <a:gd name="connsiteY0" fmla="*/ 161803 h 1241570"/>
              <a:gd name="connsiteX1" fmla="*/ 784 w 1525855"/>
              <a:gd name="connsiteY1" fmla="*/ 0 h 1241570"/>
              <a:gd name="connsiteX2" fmla="*/ 161926 w 1525855"/>
              <a:gd name="connsiteY2" fmla="*/ 145 h 1241570"/>
              <a:gd name="connsiteX3" fmla="*/ 1364197 w 1525855"/>
              <a:gd name="connsiteY3" fmla="*/ 145 h 1241570"/>
              <a:gd name="connsiteX4" fmla="*/ 1525855 w 1525855"/>
              <a:gd name="connsiteY4" fmla="*/ 161803 h 1241570"/>
              <a:gd name="connsiteX5" fmla="*/ 1525855 w 1525855"/>
              <a:gd name="connsiteY5" fmla="*/ 1079912 h 1241570"/>
              <a:gd name="connsiteX6" fmla="*/ 1364197 w 1525855"/>
              <a:gd name="connsiteY6" fmla="*/ 1241570 h 1241570"/>
              <a:gd name="connsiteX7" fmla="*/ 161926 w 1525855"/>
              <a:gd name="connsiteY7" fmla="*/ 1241570 h 1241570"/>
              <a:gd name="connsiteX8" fmla="*/ 268 w 1525855"/>
              <a:gd name="connsiteY8" fmla="*/ 1079912 h 1241570"/>
              <a:gd name="connsiteX9" fmla="*/ 268 w 1525855"/>
              <a:gd name="connsiteY9" fmla="*/ 161803 h 1241570"/>
              <a:gd name="connsiteX0" fmla="*/ 359 w 1525946"/>
              <a:gd name="connsiteY0" fmla="*/ 161803 h 1241570"/>
              <a:gd name="connsiteX1" fmla="*/ 253 w 1525946"/>
              <a:gd name="connsiteY1" fmla="*/ 0 h 1241570"/>
              <a:gd name="connsiteX2" fmla="*/ 162017 w 1525946"/>
              <a:gd name="connsiteY2" fmla="*/ 145 h 1241570"/>
              <a:gd name="connsiteX3" fmla="*/ 1364288 w 1525946"/>
              <a:gd name="connsiteY3" fmla="*/ 145 h 1241570"/>
              <a:gd name="connsiteX4" fmla="*/ 1525946 w 1525946"/>
              <a:gd name="connsiteY4" fmla="*/ 161803 h 1241570"/>
              <a:gd name="connsiteX5" fmla="*/ 1525946 w 1525946"/>
              <a:gd name="connsiteY5" fmla="*/ 1079912 h 1241570"/>
              <a:gd name="connsiteX6" fmla="*/ 1364288 w 1525946"/>
              <a:gd name="connsiteY6" fmla="*/ 1241570 h 1241570"/>
              <a:gd name="connsiteX7" fmla="*/ 162017 w 1525946"/>
              <a:gd name="connsiteY7" fmla="*/ 1241570 h 1241570"/>
              <a:gd name="connsiteX8" fmla="*/ 359 w 1525946"/>
              <a:gd name="connsiteY8" fmla="*/ 1079912 h 1241570"/>
              <a:gd name="connsiteX9" fmla="*/ 359 w 1525946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106 w 1525693"/>
              <a:gd name="connsiteY0" fmla="*/ 161803 h 1241570"/>
              <a:gd name="connsiteX1" fmla="*/ 0 w 1525693"/>
              <a:gd name="connsiteY1" fmla="*/ 0 h 1241570"/>
              <a:gd name="connsiteX2" fmla="*/ 161764 w 1525693"/>
              <a:gd name="connsiteY2" fmla="*/ 145 h 1241570"/>
              <a:gd name="connsiteX3" fmla="*/ 1364035 w 1525693"/>
              <a:gd name="connsiteY3" fmla="*/ 145 h 1241570"/>
              <a:gd name="connsiteX4" fmla="*/ 1525693 w 1525693"/>
              <a:gd name="connsiteY4" fmla="*/ 161803 h 1241570"/>
              <a:gd name="connsiteX5" fmla="*/ 1525693 w 1525693"/>
              <a:gd name="connsiteY5" fmla="*/ 1079912 h 1241570"/>
              <a:gd name="connsiteX6" fmla="*/ 1364035 w 1525693"/>
              <a:gd name="connsiteY6" fmla="*/ 1241570 h 1241570"/>
              <a:gd name="connsiteX7" fmla="*/ 161764 w 1525693"/>
              <a:gd name="connsiteY7" fmla="*/ 1241570 h 1241570"/>
              <a:gd name="connsiteX8" fmla="*/ 106 w 1525693"/>
              <a:gd name="connsiteY8" fmla="*/ 1079912 h 1241570"/>
              <a:gd name="connsiteX9" fmla="*/ 106 w 1525693"/>
              <a:gd name="connsiteY9" fmla="*/ 161803 h 124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5693" h="1241570">
                <a:moveTo>
                  <a:pt x="106" y="161803"/>
                </a:moveTo>
                <a:cubicBezTo>
                  <a:pt x="-210" y="159620"/>
                  <a:pt x="409" y="7672"/>
                  <a:pt x="0" y="0"/>
                </a:cubicBezTo>
                <a:cubicBezTo>
                  <a:pt x="6219" y="388"/>
                  <a:pt x="110655" y="450"/>
                  <a:pt x="161764" y="145"/>
                </a:cubicBezTo>
                <a:lnTo>
                  <a:pt x="1364035" y="145"/>
                </a:lnTo>
                <a:cubicBezTo>
                  <a:pt x="1453316" y="145"/>
                  <a:pt x="1525693" y="72522"/>
                  <a:pt x="1525693" y="161803"/>
                </a:cubicBezTo>
                <a:lnTo>
                  <a:pt x="1525693" y="1079912"/>
                </a:lnTo>
                <a:cubicBezTo>
                  <a:pt x="1525693" y="1169193"/>
                  <a:pt x="1453316" y="1241570"/>
                  <a:pt x="1364035" y="1241570"/>
                </a:cubicBezTo>
                <a:lnTo>
                  <a:pt x="161764" y="1241570"/>
                </a:lnTo>
                <a:cubicBezTo>
                  <a:pt x="72483" y="1241570"/>
                  <a:pt x="106" y="1169193"/>
                  <a:pt x="106" y="1079912"/>
                </a:cubicBezTo>
                <a:lnTo>
                  <a:pt x="106" y="1618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tIns="0" bIns="252000" anchor="b"/>
          <a:lstStyle>
            <a:lvl1pPr marL="0" indent="0" algn="ctr">
              <a:buNone/>
              <a:defRPr sz="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noProof="0"/>
          </a:p>
        </p:txBody>
      </p:sp>
      <p:sp>
        <p:nvSpPr>
          <p:cNvPr id="32" name="Tijdelijke aanduiding voor tekst 2">
            <a:extLst>
              <a:ext uri="{FF2B5EF4-FFF2-40B4-BE49-F238E27FC236}">
                <a16:creationId xmlns:a16="http://schemas.microsoft.com/office/drawing/2014/main" id="{F4636EEB-5D3E-40A6-BA1D-52AAF0683C6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147721" y="4583521"/>
            <a:ext cx="7305842" cy="1240632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089185" y="2382"/>
                </a:lnTo>
                <a:cubicBezTo>
                  <a:pt x="7208841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08841" y="1240632"/>
                  <a:pt x="7089185" y="1240632"/>
                </a:cubicBezTo>
                <a:lnTo>
                  <a:pt x="216824" y="1240632"/>
                </a:lnTo>
                <a:cubicBezTo>
                  <a:pt x="9716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>
              <a:spcAft>
                <a:spcPts val="0"/>
              </a:spcAft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33" name="Tijdelijke aanduiding voor afbeelding 6">
            <a:extLst>
              <a:ext uri="{FF2B5EF4-FFF2-40B4-BE49-F238E27FC236}">
                <a16:creationId xmlns:a16="http://schemas.microsoft.com/office/drawing/2014/main" id="{E282FF1F-8DC9-4A36-8B0E-4868FD1C3CC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83724" y="4582172"/>
            <a:ext cx="1523814" cy="1240041"/>
          </a:xfrm>
          <a:custGeom>
            <a:avLst/>
            <a:gdLst>
              <a:gd name="connsiteX0" fmla="*/ 0 w 1525587"/>
              <a:gd name="connsiteY0" fmla="*/ 161658 h 1241425"/>
              <a:gd name="connsiteX1" fmla="*/ 161658 w 1525587"/>
              <a:gd name="connsiteY1" fmla="*/ 0 h 1241425"/>
              <a:gd name="connsiteX2" fmla="*/ 1363929 w 1525587"/>
              <a:gd name="connsiteY2" fmla="*/ 0 h 1241425"/>
              <a:gd name="connsiteX3" fmla="*/ 1525587 w 1525587"/>
              <a:gd name="connsiteY3" fmla="*/ 161658 h 1241425"/>
              <a:gd name="connsiteX4" fmla="*/ 1525587 w 1525587"/>
              <a:gd name="connsiteY4" fmla="*/ 1079767 h 1241425"/>
              <a:gd name="connsiteX5" fmla="*/ 1363929 w 1525587"/>
              <a:gd name="connsiteY5" fmla="*/ 1241425 h 1241425"/>
              <a:gd name="connsiteX6" fmla="*/ 161658 w 1525587"/>
              <a:gd name="connsiteY6" fmla="*/ 1241425 h 1241425"/>
              <a:gd name="connsiteX7" fmla="*/ 0 w 1525587"/>
              <a:gd name="connsiteY7" fmla="*/ 1079767 h 1241425"/>
              <a:gd name="connsiteX8" fmla="*/ 0 w 1525587"/>
              <a:gd name="connsiteY8" fmla="*/ 161658 h 1241425"/>
              <a:gd name="connsiteX0" fmla="*/ 0 w 1525587"/>
              <a:gd name="connsiteY0" fmla="*/ 161658 h 1241425"/>
              <a:gd name="connsiteX1" fmla="*/ 42862 w 1525587"/>
              <a:gd name="connsiteY1" fmla="*/ 48418 h 1241425"/>
              <a:gd name="connsiteX2" fmla="*/ 161658 w 1525587"/>
              <a:gd name="connsiteY2" fmla="*/ 0 h 1241425"/>
              <a:gd name="connsiteX3" fmla="*/ 1363929 w 1525587"/>
              <a:gd name="connsiteY3" fmla="*/ 0 h 1241425"/>
              <a:gd name="connsiteX4" fmla="*/ 1525587 w 1525587"/>
              <a:gd name="connsiteY4" fmla="*/ 161658 h 1241425"/>
              <a:gd name="connsiteX5" fmla="*/ 1525587 w 1525587"/>
              <a:gd name="connsiteY5" fmla="*/ 1079767 h 1241425"/>
              <a:gd name="connsiteX6" fmla="*/ 1363929 w 1525587"/>
              <a:gd name="connsiteY6" fmla="*/ 1241425 h 1241425"/>
              <a:gd name="connsiteX7" fmla="*/ 161658 w 1525587"/>
              <a:gd name="connsiteY7" fmla="*/ 1241425 h 1241425"/>
              <a:gd name="connsiteX8" fmla="*/ 0 w 1525587"/>
              <a:gd name="connsiteY8" fmla="*/ 1079767 h 1241425"/>
              <a:gd name="connsiteX9" fmla="*/ 0 w 1525587"/>
              <a:gd name="connsiteY9" fmla="*/ 161658 h 1241425"/>
              <a:gd name="connsiteX0" fmla="*/ 8672 w 1534259"/>
              <a:gd name="connsiteY0" fmla="*/ 165982 h 1245749"/>
              <a:gd name="connsiteX1" fmla="*/ 11053 w 1534259"/>
              <a:gd name="connsiteY1" fmla="*/ 12261 h 1245749"/>
              <a:gd name="connsiteX2" fmla="*/ 170330 w 1534259"/>
              <a:gd name="connsiteY2" fmla="*/ 4324 h 1245749"/>
              <a:gd name="connsiteX3" fmla="*/ 1372601 w 1534259"/>
              <a:gd name="connsiteY3" fmla="*/ 4324 h 1245749"/>
              <a:gd name="connsiteX4" fmla="*/ 1534259 w 1534259"/>
              <a:gd name="connsiteY4" fmla="*/ 165982 h 1245749"/>
              <a:gd name="connsiteX5" fmla="*/ 1534259 w 1534259"/>
              <a:gd name="connsiteY5" fmla="*/ 1084091 h 1245749"/>
              <a:gd name="connsiteX6" fmla="*/ 1372601 w 1534259"/>
              <a:gd name="connsiteY6" fmla="*/ 1245749 h 1245749"/>
              <a:gd name="connsiteX7" fmla="*/ 170330 w 1534259"/>
              <a:gd name="connsiteY7" fmla="*/ 1245749 h 1245749"/>
              <a:gd name="connsiteX8" fmla="*/ 8672 w 1534259"/>
              <a:gd name="connsiteY8" fmla="*/ 1084091 h 1245749"/>
              <a:gd name="connsiteX9" fmla="*/ 8672 w 1534259"/>
              <a:gd name="connsiteY9" fmla="*/ 165982 h 1245749"/>
              <a:gd name="connsiteX0" fmla="*/ 8672 w 1534259"/>
              <a:gd name="connsiteY0" fmla="*/ 167890 h 1247657"/>
              <a:gd name="connsiteX1" fmla="*/ 11053 w 1534259"/>
              <a:gd name="connsiteY1" fmla="*/ 14169 h 1247657"/>
              <a:gd name="connsiteX2" fmla="*/ 170330 w 1534259"/>
              <a:gd name="connsiteY2" fmla="*/ 6232 h 1247657"/>
              <a:gd name="connsiteX3" fmla="*/ 1372601 w 1534259"/>
              <a:gd name="connsiteY3" fmla="*/ 6232 h 1247657"/>
              <a:gd name="connsiteX4" fmla="*/ 1534259 w 1534259"/>
              <a:gd name="connsiteY4" fmla="*/ 167890 h 1247657"/>
              <a:gd name="connsiteX5" fmla="*/ 1534259 w 1534259"/>
              <a:gd name="connsiteY5" fmla="*/ 1085999 h 1247657"/>
              <a:gd name="connsiteX6" fmla="*/ 1372601 w 1534259"/>
              <a:gd name="connsiteY6" fmla="*/ 1247657 h 1247657"/>
              <a:gd name="connsiteX7" fmla="*/ 170330 w 1534259"/>
              <a:gd name="connsiteY7" fmla="*/ 1247657 h 1247657"/>
              <a:gd name="connsiteX8" fmla="*/ 8672 w 1534259"/>
              <a:gd name="connsiteY8" fmla="*/ 1085999 h 1247657"/>
              <a:gd name="connsiteX9" fmla="*/ 8672 w 1534259"/>
              <a:gd name="connsiteY9" fmla="*/ 167890 h 1247657"/>
              <a:gd name="connsiteX0" fmla="*/ 8672 w 1534259"/>
              <a:gd name="connsiteY0" fmla="*/ 161658 h 1241425"/>
              <a:gd name="connsiteX1" fmla="*/ 11053 w 1534259"/>
              <a:gd name="connsiteY1" fmla="*/ 7937 h 1241425"/>
              <a:gd name="connsiteX2" fmla="*/ 170330 w 1534259"/>
              <a:gd name="connsiteY2" fmla="*/ 0 h 1241425"/>
              <a:gd name="connsiteX3" fmla="*/ 1372601 w 1534259"/>
              <a:gd name="connsiteY3" fmla="*/ 0 h 1241425"/>
              <a:gd name="connsiteX4" fmla="*/ 1534259 w 1534259"/>
              <a:gd name="connsiteY4" fmla="*/ 161658 h 1241425"/>
              <a:gd name="connsiteX5" fmla="*/ 1534259 w 1534259"/>
              <a:gd name="connsiteY5" fmla="*/ 1079767 h 1241425"/>
              <a:gd name="connsiteX6" fmla="*/ 1372601 w 1534259"/>
              <a:gd name="connsiteY6" fmla="*/ 1241425 h 1241425"/>
              <a:gd name="connsiteX7" fmla="*/ 170330 w 1534259"/>
              <a:gd name="connsiteY7" fmla="*/ 1241425 h 1241425"/>
              <a:gd name="connsiteX8" fmla="*/ 8672 w 1534259"/>
              <a:gd name="connsiteY8" fmla="*/ 1079767 h 1241425"/>
              <a:gd name="connsiteX9" fmla="*/ 8672 w 1534259"/>
              <a:gd name="connsiteY9" fmla="*/ 161658 h 124142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3668 h 1243435"/>
              <a:gd name="connsiteX1" fmla="*/ 10644 w 1535715"/>
              <a:gd name="connsiteY1" fmla="*/ 0 h 1243435"/>
              <a:gd name="connsiteX2" fmla="*/ 171786 w 1535715"/>
              <a:gd name="connsiteY2" fmla="*/ 2010 h 1243435"/>
              <a:gd name="connsiteX3" fmla="*/ 1374057 w 1535715"/>
              <a:gd name="connsiteY3" fmla="*/ 2010 h 1243435"/>
              <a:gd name="connsiteX4" fmla="*/ 1535715 w 1535715"/>
              <a:gd name="connsiteY4" fmla="*/ 163668 h 1243435"/>
              <a:gd name="connsiteX5" fmla="*/ 1535715 w 1535715"/>
              <a:gd name="connsiteY5" fmla="*/ 1081777 h 1243435"/>
              <a:gd name="connsiteX6" fmla="*/ 1374057 w 1535715"/>
              <a:gd name="connsiteY6" fmla="*/ 1243435 h 1243435"/>
              <a:gd name="connsiteX7" fmla="*/ 171786 w 1535715"/>
              <a:gd name="connsiteY7" fmla="*/ 1243435 h 1243435"/>
              <a:gd name="connsiteX8" fmla="*/ 10128 w 1535715"/>
              <a:gd name="connsiteY8" fmla="*/ 1081777 h 1243435"/>
              <a:gd name="connsiteX9" fmla="*/ 10128 w 1535715"/>
              <a:gd name="connsiteY9" fmla="*/ 163668 h 124343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1808 w 1537395"/>
              <a:gd name="connsiteY0" fmla="*/ 161803 h 1241570"/>
              <a:gd name="connsiteX1" fmla="*/ 12324 w 1537395"/>
              <a:gd name="connsiteY1" fmla="*/ 0 h 1241570"/>
              <a:gd name="connsiteX2" fmla="*/ 173466 w 1537395"/>
              <a:gd name="connsiteY2" fmla="*/ 145 h 1241570"/>
              <a:gd name="connsiteX3" fmla="*/ 1375737 w 1537395"/>
              <a:gd name="connsiteY3" fmla="*/ 145 h 1241570"/>
              <a:gd name="connsiteX4" fmla="*/ 1537395 w 1537395"/>
              <a:gd name="connsiteY4" fmla="*/ 161803 h 1241570"/>
              <a:gd name="connsiteX5" fmla="*/ 1537395 w 1537395"/>
              <a:gd name="connsiteY5" fmla="*/ 1079912 h 1241570"/>
              <a:gd name="connsiteX6" fmla="*/ 1375737 w 1537395"/>
              <a:gd name="connsiteY6" fmla="*/ 1241570 h 1241570"/>
              <a:gd name="connsiteX7" fmla="*/ 173466 w 1537395"/>
              <a:gd name="connsiteY7" fmla="*/ 1241570 h 1241570"/>
              <a:gd name="connsiteX8" fmla="*/ 11808 w 1537395"/>
              <a:gd name="connsiteY8" fmla="*/ 1079912 h 1241570"/>
              <a:gd name="connsiteX9" fmla="*/ 11808 w 1537395"/>
              <a:gd name="connsiteY9" fmla="*/ 161803 h 1241570"/>
              <a:gd name="connsiteX0" fmla="*/ 346 w 1525933"/>
              <a:gd name="connsiteY0" fmla="*/ 161803 h 1241570"/>
              <a:gd name="connsiteX1" fmla="*/ 862 w 1525933"/>
              <a:gd name="connsiteY1" fmla="*/ 0 h 1241570"/>
              <a:gd name="connsiteX2" fmla="*/ 162004 w 1525933"/>
              <a:gd name="connsiteY2" fmla="*/ 145 h 1241570"/>
              <a:gd name="connsiteX3" fmla="*/ 1364275 w 1525933"/>
              <a:gd name="connsiteY3" fmla="*/ 145 h 1241570"/>
              <a:gd name="connsiteX4" fmla="*/ 1525933 w 1525933"/>
              <a:gd name="connsiteY4" fmla="*/ 161803 h 1241570"/>
              <a:gd name="connsiteX5" fmla="*/ 1525933 w 1525933"/>
              <a:gd name="connsiteY5" fmla="*/ 1079912 h 1241570"/>
              <a:gd name="connsiteX6" fmla="*/ 1364275 w 1525933"/>
              <a:gd name="connsiteY6" fmla="*/ 1241570 h 1241570"/>
              <a:gd name="connsiteX7" fmla="*/ 162004 w 1525933"/>
              <a:gd name="connsiteY7" fmla="*/ 1241570 h 1241570"/>
              <a:gd name="connsiteX8" fmla="*/ 346 w 1525933"/>
              <a:gd name="connsiteY8" fmla="*/ 1079912 h 1241570"/>
              <a:gd name="connsiteX9" fmla="*/ 346 w 1525933"/>
              <a:gd name="connsiteY9" fmla="*/ 161803 h 1241570"/>
              <a:gd name="connsiteX0" fmla="*/ 872 w 1526459"/>
              <a:gd name="connsiteY0" fmla="*/ 161803 h 1241570"/>
              <a:gd name="connsiteX1" fmla="*/ 1388 w 1526459"/>
              <a:gd name="connsiteY1" fmla="*/ 0 h 1241570"/>
              <a:gd name="connsiteX2" fmla="*/ 162530 w 1526459"/>
              <a:gd name="connsiteY2" fmla="*/ 145 h 1241570"/>
              <a:gd name="connsiteX3" fmla="*/ 1364801 w 1526459"/>
              <a:gd name="connsiteY3" fmla="*/ 145 h 1241570"/>
              <a:gd name="connsiteX4" fmla="*/ 1526459 w 1526459"/>
              <a:gd name="connsiteY4" fmla="*/ 161803 h 1241570"/>
              <a:gd name="connsiteX5" fmla="*/ 1526459 w 1526459"/>
              <a:gd name="connsiteY5" fmla="*/ 1079912 h 1241570"/>
              <a:gd name="connsiteX6" fmla="*/ 1364801 w 1526459"/>
              <a:gd name="connsiteY6" fmla="*/ 1241570 h 1241570"/>
              <a:gd name="connsiteX7" fmla="*/ 162530 w 1526459"/>
              <a:gd name="connsiteY7" fmla="*/ 1241570 h 1241570"/>
              <a:gd name="connsiteX8" fmla="*/ 872 w 1526459"/>
              <a:gd name="connsiteY8" fmla="*/ 1079912 h 1241570"/>
              <a:gd name="connsiteX9" fmla="*/ 872 w 1526459"/>
              <a:gd name="connsiteY9" fmla="*/ 161803 h 1241570"/>
              <a:gd name="connsiteX0" fmla="*/ 470 w 1526057"/>
              <a:gd name="connsiteY0" fmla="*/ 161803 h 1241570"/>
              <a:gd name="connsiteX1" fmla="*/ 986 w 1526057"/>
              <a:gd name="connsiteY1" fmla="*/ 0 h 1241570"/>
              <a:gd name="connsiteX2" fmla="*/ 162128 w 1526057"/>
              <a:gd name="connsiteY2" fmla="*/ 145 h 1241570"/>
              <a:gd name="connsiteX3" fmla="*/ 1364399 w 1526057"/>
              <a:gd name="connsiteY3" fmla="*/ 145 h 1241570"/>
              <a:gd name="connsiteX4" fmla="*/ 1526057 w 1526057"/>
              <a:gd name="connsiteY4" fmla="*/ 161803 h 1241570"/>
              <a:gd name="connsiteX5" fmla="*/ 1526057 w 1526057"/>
              <a:gd name="connsiteY5" fmla="*/ 1079912 h 1241570"/>
              <a:gd name="connsiteX6" fmla="*/ 1364399 w 1526057"/>
              <a:gd name="connsiteY6" fmla="*/ 1241570 h 1241570"/>
              <a:gd name="connsiteX7" fmla="*/ 162128 w 1526057"/>
              <a:gd name="connsiteY7" fmla="*/ 1241570 h 1241570"/>
              <a:gd name="connsiteX8" fmla="*/ 470 w 1526057"/>
              <a:gd name="connsiteY8" fmla="*/ 1079912 h 1241570"/>
              <a:gd name="connsiteX9" fmla="*/ 470 w 1526057"/>
              <a:gd name="connsiteY9" fmla="*/ 161803 h 1241570"/>
              <a:gd name="connsiteX0" fmla="*/ 649 w 1526236"/>
              <a:gd name="connsiteY0" fmla="*/ 161803 h 1241570"/>
              <a:gd name="connsiteX1" fmla="*/ 1165 w 1526236"/>
              <a:gd name="connsiteY1" fmla="*/ 0 h 1241570"/>
              <a:gd name="connsiteX2" fmla="*/ 162307 w 1526236"/>
              <a:gd name="connsiteY2" fmla="*/ 145 h 1241570"/>
              <a:gd name="connsiteX3" fmla="*/ 1364578 w 1526236"/>
              <a:gd name="connsiteY3" fmla="*/ 145 h 1241570"/>
              <a:gd name="connsiteX4" fmla="*/ 1526236 w 1526236"/>
              <a:gd name="connsiteY4" fmla="*/ 161803 h 1241570"/>
              <a:gd name="connsiteX5" fmla="*/ 1526236 w 1526236"/>
              <a:gd name="connsiteY5" fmla="*/ 1079912 h 1241570"/>
              <a:gd name="connsiteX6" fmla="*/ 1364578 w 1526236"/>
              <a:gd name="connsiteY6" fmla="*/ 1241570 h 1241570"/>
              <a:gd name="connsiteX7" fmla="*/ 162307 w 1526236"/>
              <a:gd name="connsiteY7" fmla="*/ 1241570 h 1241570"/>
              <a:gd name="connsiteX8" fmla="*/ 649 w 1526236"/>
              <a:gd name="connsiteY8" fmla="*/ 1079912 h 1241570"/>
              <a:gd name="connsiteX9" fmla="*/ 649 w 1526236"/>
              <a:gd name="connsiteY9" fmla="*/ 161803 h 1241570"/>
              <a:gd name="connsiteX0" fmla="*/ 268 w 1525855"/>
              <a:gd name="connsiteY0" fmla="*/ 161803 h 1241570"/>
              <a:gd name="connsiteX1" fmla="*/ 784 w 1525855"/>
              <a:gd name="connsiteY1" fmla="*/ 0 h 1241570"/>
              <a:gd name="connsiteX2" fmla="*/ 161926 w 1525855"/>
              <a:gd name="connsiteY2" fmla="*/ 145 h 1241570"/>
              <a:gd name="connsiteX3" fmla="*/ 1364197 w 1525855"/>
              <a:gd name="connsiteY3" fmla="*/ 145 h 1241570"/>
              <a:gd name="connsiteX4" fmla="*/ 1525855 w 1525855"/>
              <a:gd name="connsiteY4" fmla="*/ 161803 h 1241570"/>
              <a:gd name="connsiteX5" fmla="*/ 1525855 w 1525855"/>
              <a:gd name="connsiteY5" fmla="*/ 1079912 h 1241570"/>
              <a:gd name="connsiteX6" fmla="*/ 1364197 w 1525855"/>
              <a:gd name="connsiteY6" fmla="*/ 1241570 h 1241570"/>
              <a:gd name="connsiteX7" fmla="*/ 161926 w 1525855"/>
              <a:gd name="connsiteY7" fmla="*/ 1241570 h 1241570"/>
              <a:gd name="connsiteX8" fmla="*/ 268 w 1525855"/>
              <a:gd name="connsiteY8" fmla="*/ 1079912 h 1241570"/>
              <a:gd name="connsiteX9" fmla="*/ 268 w 1525855"/>
              <a:gd name="connsiteY9" fmla="*/ 161803 h 1241570"/>
              <a:gd name="connsiteX0" fmla="*/ 359 w 1525946"/>
              <a:gd name="connsiteY0" fmla="*/ 161803 h 1241570"/>
              <a:gd name="connsiteX1" fmla="*/ 253 w 1525946"/>
              <a:gd name="connsiteY1" fmla="*/ 0 h 1241570"/>
              <a:gd name="connsiteX2" fmla="*/ 162017 w 1525946"/>
              <a:gd name="connsiteY2" fmla="*/ 145 h 1241570"/>
              <a:gd name="connsiteX3" fmla="*/ 1364288 w 1525946"/>
              <a:gd name="connsiteY3" fmla="*/ 145 h 1241570"/>
              <a:gd name="connsiteX4" fmla="*/ 1525946 w 1525946"/>
              <a:gd name="connsiteY4" fmla="*/ 161803 h 1241570"/>
              <a:gd name="connsiteX5" fmla="*/ 1525946 w 1525946"/>
              <a:gd name="connsiteY5" fmla="*/ 1079912 h 1241570"/>
              <a:gd name="connsiteX6" fmla="*/ 1364288 w 1525946"/>
              <a:gd name="connsiteY6" fmla="*/ 1241570 h 1241570"/>
              <a:gd name="connsiteX7" fmla="*/ 162017 w 1525946"/>
              <a:gd name="connsiteY7" fmla="*/ 1241570 h 1241570"/>
              <a:gd name="connsiteX8" fmla="*/ 359 w 1525946"/>
              <a:gd name="connsiteY8" fmla="*/ 1079912 h 1241570"/>
              <a:gd name="connsiteX9" fmla="*/ 359 w 1525946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106 w 1525693"/>
              <a:gd name="connsiteY0" fmla="*/ 161803 h 1241570"/>
              <a:gd name="connsiteX1" fmla="*/ 0 w 1525693"/>
              <a:gd name="connsiteY1" fmla="*/ 0 h 1241570"/>
              <a:gd name="connsiteX2" fmla="*/ 161764 w 1525693"/>
              <a:gd name="connsiteY2" fmla="*/ 145 h 1241570"/>
              <a:gd name="connsiteX3" fmla="*/ 1364035 w 1525693"/>
              <a:gd name="connsiteY3" fmla="*/ 145 h 1241570"/>
              <a:gd name="connsiteX4" fmla="*/ 1525693 w 1525693"/>
              <a:gd name="connsiteY4" fmla="*/ 161803 h 1241570"/>
              <a:gd name="connsiteX5" fmla="*/ 1525693 w 1525693"/>
              <a:gd name="connsiteY5" fmla="*/ 1079912 h 1241570"/>
              <a:gd name="connsiteX6" fmla="*/ 1364035 w 1525693"/>
              <a:gd name="connsiteY6" fmla="*/ 1241570 h 1241570"/>
              <a:gd name="connsiteX7" fmla="*/ 161764 w 1525693"/>
              <a:gd name="connsiteY7" fmla="*/ 1241570 h 1241570"/>
              <a:gd name="connsiteX8" fmla="*/ 106 w 1525693"/>
              <a:gd name="connsiteY8" fmla="*/ 1079912 h 1241570"/>
              <a:gd name="connsiteX9" fmla="*/ 106 w 1525693"/>
              <a:gd name="connsiteY9" fmla="*/ 161803 h 124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5693" h="1241570">
                <a:moveTo>
                  <a:pt x="106" y="161803"/>
                </a:moveTo>
                <a:cubicBezTo>
                  <a:pt x="-210" y="159620"/>
                  <a:pt x="409" y="7672"/>
                  <a:pt x="0" y="0"/>
                </a:cubicBezTo>
                <a:cubicBezTo>
                  <a:pt x="6219" y="388"/>
                  <a:pt x="110655" y="450"/>
                  <a:pt x="161764" y="145"/>
                </a:cubicBezTo>
                <a:lnTo>
                  <a:pt x="1364035" y="145"/>
                </a:lnTo>
                <a:cubicBezTo>
                  <a:pt x="1453316" y="145"/>
                  <a:pt x="1525693" y="72522"/>
                  <a:pt x="1525693" y="161803"/>
                </a:cubicBezTo>
                <a:lnTo>
                  <a:pt x="1525693" y="1079912"/>
                </a:lnTo>
                <a:cubicBezTo>
                  <a:pt x="1525693" y="1169193"/>
                  <a:pt x="1453316" y="1241570"/>
                  <a:pt x="1364035" y="1241570"/>
                </a:cubicBezTo>
                <a:lnTo>
                  <a:pt x="161764" y="1241570"/>
                </a:lnTo>
                <a:cubicBezTo>
                  <a:pt x="72483" y="1241570"/>
                  <a:pt x="106" y="1169193"/>
                  <a:pt x="106" y="1079912"/>
                </a:cubicBezTo>
                <a:lnTo>
                  <a:pt x="106" y="1618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tIns="0" bIns="252000" anchor="b"/>
          <a:lstStyle>
            <a:lvl1pPr marL="0" indent="0" algn="ctr">
              <a:buNone/>
              <a:defRPr sz="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nl-NL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A3ED7C-5542-3C78-B2A4-D7D873E435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71" name="Picture 70" descr="Logo&#10;&#10;Description automatically generated">
            <a:extLst>
              <a:ext uri="{FF2B5EF4-FFF2-40B4-BE49-F238E27FC236}">
                <a16:creationId xmlns:a16="http://schemas.microsoft.com/office/drawing/2014/main" id="{86AFCB9F-09E5-1DC0-BA60-41EB05F040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E4FF10-CB2D-77ED-6ACE-A99462A0FACB}"/>
              </a:ext>
            </a:extLst>
          </p:cNvPr>
          <p:cNvSpPr>
            <a:spLocks noGrp="1"/>
          </p:cNvSpPr>
          <p:nvPr>
            <p:ph type="dt" sz="half" idx="43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16-11-2024</a:t>
            </a:fld>
            <a:endParaRPr lang="nl-NL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C8F89-3F65-DFFF-A5B1-E80B9CC2180A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C596A-F002-1B6D-4BCB-A932BBAD13A4}"/>
              </a:ext>
            </a:extLst>
          </p:cNvPr>
          <p:cNvSpPr>
            <a:spLocks noGrp="1"/>
          </p:cNvSpPr>
          <p:nvPr>
            <p:ph type="sldNum" sz="quarter" idx="45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707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kaders + Uitleg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93BADD0-A3B5-4C3B-8DD0-3D113F0760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Ondertitel</a:t>
            </a:r>
          </a:p>
        </p:txBody>
      </p:sp>
      <p:grpSp>
        <p:nvGrpSpPr>
          <p:cNvPr id="38" name="GRID" hidden="1">
            <a:extLst>
              <a:ext uri="{FF2B5EF4-FFF2-40B4-BE49-F238E27FC236}">
                <a16:creationId xmlns:a16="http://schemas.microsoft.com/office/drawing/2014/main" id="{51D5F7E8-69F8-47AD-81F5-1645C97607C1}"/>
              </a:ext>
            </a:extLst>
          </p:cNvPr>
          <p:cNvGrpSpPr/>
          <p:nvPr userDrawn="1"/>
        </p:nvGrpSpPr>
        <p:grpSpPr>
          <a:xfrm>
            <a:off x="0" y="0"/>
            <a:ext cx="12192003" cy="6858000"/>
            <a:chOff x="0" y="0"/>
            <a:chExt cx="12192003" cy="6858000"/>
          </a:xfrm>
        </p:grpSpPr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71DB2C92-E6A8-4532-98F6-C917E7F5CD17}"/>
                </a:ext>
              </a:extLst>
            </p:cNvPr>
            <p:cNvSpPr/>
            <p:nvPr userDrawn="1"/>
          </p:nvSpPr>
          <p:spPr>
            <a:xfrm>
              <a:off x="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1283F161-5F8A-45E1-A9F2-F823FC1CB0A5}"/>
                </a:ext>
              </a:extLst>
            </p:cNvPr>
            <p:cNvSpPr/>
            <p:nvPr userDrawn="1"/>
          </p:nvSpPr>
          <p:spPr>
            <a:xfrm>
              <a:off x="11695286" y="0"/>
              <a:ext cx="496713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E25AE021-76F4-4113-9019-FB3CB3351AD2}"/>
                </a:ext>
              </a:extLst>
            </p:cNvPr>
            <p:cNvSpPr/>
            <p:nvPr userDrawn="1"/>
          </p:nvSpPr>
          <p:spPr>
            <a:xfrm rot="5400000">
              <a:off x="5895974" y="-5895974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4F56F574-960D-4395-B98C-5F49ED9EF418}"/>
                </a:ext>
              </a:extLst>
            </p:cNvPr>
            <p:cNvSpPr/>
            <p:nvPr userDrawn="1"/>
          </p:nvSpPr>
          <p:spPr>
            <a:xfrm rot="5400000">
              <a:off x="5895976" y="-4828915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34E307D0-CCA0-4BDF-BC5F-E19838E9F7DA}"/>
                </a:ext>
              </a:extLst>
            </p:cNvPr>
            <p:cNvSpPr/>
            <p:nvPr userDrawn="1"/>
          </p:nvSpPr>
          <p:spPr>
            <a:xfrm rot="5400000">
              <a:off x="5895975" y="561975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2AEE0B25-FBCC-4048-A2C0-6D97C3E7FEB7}"/>
                </a:ext>
              </a:extLst>
            </p:cNvPr>
            <p:cNvSpPr/>
            <p:nvPr userDrawn="1"/>
          </p:nvSpPr>
          <p:spPr>
            <a:xfrm rot="5400000">
              <a:off x="5895976" y="-108104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D7B9878-B8FD-4C53-84A0-30824F06295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147721" y="1430828"/>
            <a:ext cx="7551617" cy="914171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17996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138332" y="2382"/>
                </a:lnTo>
                <a:cubicBezTo>
                  <a:pt x="7257988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57988" y="1240632"/>
                  <a:pt x="7138332" y="1240632"/>
                </a:cubicBezTo>
                <a:lnTo>
                  <a:pt x="179964" y="1240632"/>
                </a:lnTo>
                <a:cubicBezTo>
                  <a:pt x="6030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7F82B2D1-AD00-49E7-AE45-05F1D50B110A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483725" y="1429479"/>
            <a:ext cx="1523910" cy="891367"/>
          </a:xfrm>
          <a:custGeom>
            <a:avLst/>
            <a:gdLst>
              <a:gd name="connsiteX0" fmla="*/ 0 w 1525587"/>
              <a:gd name="connsiteY0" fmla="*/ 161658 h 1241425"/>
              <a:gd name="connsiteX1" fmla="*/ 161658 w 1525587"/>
              <a:gd name="connsiteY1" fmla="*/ 0 h 1241425"/>
              <a:gd name="connsiteX2" fmla="*/ 1363929 w 1525587"/>
              <a:gd name="connsiteY2" fmla="*/ 0 h 1241425"/>
              <a:gd name="connsiteX3" fmla="*/ 1525587 w 1525587"/>
              <a:gd name="connsiteY3" fmla="*/ 161658 h 1241425"/>
              <a:gd name="connsiteX4" fmla="*/ 1525587 w 1525587"/>
              <a:gd name="connsiteY4" fmla="*/ 1079767 h 1241425"/>
              <a:gd name="connsiteX5" fmla="*/ 1363929 w 1525587"/>
              <a:gd name="connsiteY5" fmla="*/ 1241425 h 1241425"/>
              <a:gd name="connsiteX6" fmla="*/ 161658 w 1525587"/>
              <a:gd name="connsiteY6" fmla="*/ 1241425 h 1241425"/>
              <a:gd name="connsiteX7" fmla="*/ 0 w 1525587"/>
              <a:gd name="connsiteY7" fmla="*/ 1079767 h 1241425"/>
              <a:gd name="connsiteX8" fmla="*/ 0 w 1525587"/>
              <a:gd name="connsiteY8" fmla="*/ 161658 h 1241425"/>
              <a:gd name="connsiteX0" fmla="*/ 0 w 1525587"/>
              <a:gd name="connsiteY0" fmla="*/ 161658 h 1241425"/>
              <a:gd name="connsiteX1" fmla="*/ 42862 w 1525587"/>
              <a:gd name="connsiteY1" fmla="*/ 48418 h 1241425"/>
              <a:gd name="connsiteX2" fmla="*/ 161658 w 1525587"/>
              <a:gd name="connsiteY2" fmla="*/ 0 h 1241425"/>
              <a:gd name="connsiteX3" fmla="*/ 1363929 w 1525587"/>
              <a:gd name="connsiteY3" fmla="*/ 0 h 1241425"/>
              <a:gd name="connsiteX4" fmla="*/ 1525587 w 1525587"/>
              <a:gd name="connsiteY4" fmla="*/ 161658 h 1241425"/>
              <a:gd name="connsiteX5" fmla="*/ 1525587 w 1525587"/>
              <a:gd name="connsiteY5" fmla="*/ 1079767 h 1241425"/>
              <a:gd name="connsiteX6" fmla="*/ 1363929 w 1525587"/>
              <a:gd name="connsiteY6" fmla="*/ 1241425 h 1241425"/>
              <a:gd name="connsiteX7" fmla="*/ 161658 w 1525587"/>
              <a:gd name="connsiteY7" fmla="*/ 1241425 h 1241425"/>
              <a:gd name="connsiteX8" fmla="*/ 0 w 1525587"/>
              <a:gd name="connsiteY8" fmla="*/ 1079767 h 1241425"/>
              <a:gd name="connsiteX9" fmla="*/ 0 w 1525587"/>
              <a:gd name="connsiteY9" fmla="*/ 161658 h 1241425"/>
              <a:gd name="connsiteX0" fmla="*/ 8672 w 1534259"/>
              <a:gd name="connsiteY0" fmla="*/ 165982 h 1245749"/>
              <a:gd name="connsiteX1" fmla="*/ 11053 w 1534259"/>
              <a:gd name="connsiteY1" fmla="*/ 12261 h 1245749"/>
              <a:gd name="connsiteX2" fmla="*/ 170330 w 1534259"/>
              <a:gd name="connsiteY2" fmla="*/ 4324 h 1245749"/>
              <a:gd name="connsiteX3" fmla="*/ 1372601 w 1534259"/>
              <a:gd name="connsiteY3" fmla="*/ 4324 h 1245749"/>
              <a:gd name="connsiteX4" fmla="*/ 1534259 w 1534259"/>
              <a:gd name="connsiteY4" fmla="*/ 165982 h 1245749"/>
              <a:gd name="connsiteX5" fmla="*/ 1534259 w 1534259"/>
              <a:gd name="connsiteY5" fmla="*/ 1084091 h 1245749"/>
              <a:gd name="connsiteX6" fmla="*/ 1372601 w 1534259"/>
              <a:gd name="connsiteY6" fmla="*/ 1245749 h 1245749"/>
              <a:gd name="connsiteX7" fmla="*/ 170330 w 1534259"/>
              <a:gd name="connsiteY7" fmla="*/ 1245749 h 1245749"/>
              <a:gd name="connsiteX8" fmla="*/ 8672 w 1534259"/>
              <a:gd name="connsiteY8" fmla="*/ 1084091 h 1245749"/>
              <a:gd name="connsiteX9" fmla="*/ 8672 w 1534259"/>
              <a:gd name="connsiteY9" fmla="*/ 165982 h 1245749"/>
              <a:gd name="connsiteX0" fmla="*/ 8672 w 1534259"/>
              <a:gd name="connsiteY0" fmla="*/ 167890 h 1247657"/>
              <a:gd name="connsiteX1" fmla="*/ 11053 w 1534259"/>
              <a:gd name="connsiteY1" fmla="*/ 14169 h 1247657"/>
              <a:gd name="connsiteX2" fmla="*/ 170330 w 1534259"/>
              <a:gd name="connsiteY2" fmla="*/ 6232 h 1247657"/>
              <a:gd name="connsiteX3" fmla="*/ 1372601 w 1534259"/>
              <a:gd name="connsiteY3" fmla="*/ 6232 h 1247657"/>
              <a:gd name="connsiteX4" fmla="*/ 1534259 w 1534259"/>
              <a:gd name="connsiteY4" fmla="*/ 167890 h 1247657"/>
              <a:gd name="connsiteX5" fmla="*/ 1534259 w 1534259"/>
              <a:gd name="connsiteY5" fmla="*/ 1085999 h 1247657"/>
              <a:gd name="connsiteX6" fmla="*/ 1372601 w 1534259"/>
              <a:gd name="connsiteY6" fmla="*/ 1247657 h 1247657"/>
              <a:gd name="connsiteX7" fmla="*/ 170330 w 1534259"/>
              <a:gd name="connsiteY7" fmla="*/ 1247657 h 1247657"/>
              <a:gd name="connsiteX8" fmla="*/ 8672 w 1534259"/>
              <a:gd name="connsiteY8" fmla="*/ 1085999 h 1247657"/>
              <a:gd name="connsiteX9" fmla="*/ 8672 w 1534259"/>
              <a:gd name="connsiteY9" fmla="*/ 167890 h 1247657"/>
              <a:gd name="connsiteX0" fmla="*/ 8672 w 1534259"/>
              <a:gd name="connsiteY0" fmla="*/ 161658 h 1241425"/>
              <a:gd name="connsiteX1" fmla="*/ 11053 w 1534259"/>
              <a:gd name="connsiteY1" fmla="*/ 7937 h 1241425"/>
              <a:gd name="connsiteX2" fmla="*/ 170330 w 1534259"/>
              <a:gd name="connsiteY2" fmla="*/ 0 h 1241425"/>
              <a:gd name="connsiteX3" fmla="*/ 1372601 w 1534259"/>
              <a:gd name="connsiteY3" fmla="*/ 0 h 1241425"/>
              <a:gd name="connsiteX4" fmla="*/ 1534259 w 1534259"/>
              <a:gd name="connsiteY4" fmla="*/ 161658 h 1241425"/>
              <a:gd name="connsiteX5" fmla="*/ 1534259 w 1534259"/>
              <a:gd name="connsiteY5" fmla="*/ 1079767 h 1241425"/>
              <a:gd name="connsiteX6" fmla="*/ 1372601 w 1534259"/>
              <a:gd name="connsiteY6" fmla="*/ 1241425 h 1241425"/>
              <a:gd name="connsiteX7" fmla="*/ 170330 w 1534259"/>
              <a:gd name="connsiteY7" fmla="*/ 1241425 h 1241425"/>
              <a:gd name="connsiteX8" fmla="*/ 8672 w 1534259"/>
              <a:gd name="connsiteY8" fmla="*/ 1079767 h 1241425"/>
              <a:gd name="connsiteX9" fmla="*/ 8672 w 1534259"/>
              <a:gd name="connsiteY9" fmla="*/ 161658 h 124142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3668 h 1243435"/>
              <a:gd name="connsiteX1" fmla="*/ 10644 w 1535715"/>
              <a:gd name="connsiteY1" fmla="*/ 0 h 1243435"/>
              <a:gd name="connsiteX2" fmla="*/ 171786 w 1535715"/>
              <a:gd name="connsiteY2" fmla="*/ 2010 h 1243435"/>
              <a:gd name="connsiteX3" fmla="*/ 1374057 w 1535715"/>
              <a:gd name="connsiteY3" fmla="*/ 2010 h 1243435"/>
              <a:gd name="connsiteX4" fmla="*/ 1535715 w 1535715"/>
              <a:gd name="connsiteY4" fmla="*/ 163668 h 1243435"/>
              <a:gd name="connsiteX5" fmla="*/ 1535715 w 1535715"/>
              <a:gd name="connsiteY5" fmla="*/ 1081777 h 1243435"/>
              <a:gd name="connsiteX6" fmla="*/ 1374057 w 1535715"/>
              <a:gd name="connsiteY6" fmla="*/ 1243435 h 1243435"/>
              <a:gd name="connsiteX7" fmla="*/ 171786 w 1535715"/>
              <a:gd name="connsiteY7" fmla="*/ 1243435 h 1243435"/>
              <a:gd name="connsiteX8" fmla="*/ 10128 w 1535715"/>
              <a:gd name="connsiteY8" fmla="*/ 1081777 h 1243435"/>
              <a:gd name="connsiteX9" fmla="*/ 10128 w 1535715"/>
              <a:gd name="connsiteY9" fmla="*/ 163668 h 124343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1808 w 1537395"/>
              <a:gd name="connsiteY0" fmla="*/ 161803 h 1241570"/>
              <a:gd name="connsiteX1" fmla="*/ 12324 w 1537395"/>
              <a:gd name="connsiteY1" fmla="*/ 0 h 1241570"/>
              <a:gd name="connsiteX2" fmla="*/ 173466 w 1537395"/>
              <a:gd name="connsiteY2" fmla="*/ 145 h 1241570"/>
              <a:gd name="connsiteX3" fmla="*/ 1375737 w 1537395"/>
              <a:gd name="connsiteY3" fmla="*/ 145 h 1241570"/>
              <a:gd name="connsiteX4" fmla="*/ 1537395 w 1537395"/>
              <a:gd name="connsiteY4" fmla="*/ 161803 h 1241570"/>
              <a:gd name="connsiteX5" fmla="*/ 1537395 w 1537395"/>
              <a:gd name="connsiteY5" fmla="*/ 1079912 h 1241570"/>
              <a:gd name="connsiteX6" fmla="*/ 1375737 w 1537395"/>
              <a:gd name="connsiteY6" fmla="*/ 1241570 h 1241570"/>
              <a:gd name="connsiteX7" fmla="*/ 173466 w 1537395"/>
              <a:gd name="connsiteY7" fmla="*/ 1241570 h 1241570"/>
              <a:gd name="connsiteX8" fmla="*/ 11808 w 1537395"/>
              <a:gd name="connsiteY8" fmla="*/ 1079912 h 1241570"/>
              <a:gd name="connsiteX9" fmla="*/ 11808 w 1537395"/>
              <a:gd name="connsiteY9" fmla="*/ 161803 h 1241570"/>
              <a:gd name="connsiteX0" fmla="*/ 346 w 1525933"/>
              <a:gd name="connsiteY0" fmla="*/ 161803 h 1241570"/>
              <a:gd name="connsiteX1" fmla="*/ 862 w 1525933"/>
              <a:gd name="connsiteY1" fmla="*/ 0 h 1241570"/>
              <a:gd name="connsiteX2" fmla="*/ 162004 w 1525933"/>
              <a:gd name="connsiteY2" fmla="*/ 145 h 1241570"/>
              <a:gd name="connsiteX3" fmla="*/ 1364275 w 1525933"/>
              <a:gd name="connsiteY3" fmla="*/ 145 h 1241570"/>
              <a:gd name="connsiteX4" fmla="*/ 1525933 w 1525933"/>
              <a:gd name="connsiteY4" fmla="*/ 161803 h 1241570"/>
              <a:gd name="connsiteX5" fmla="*/ 1525933 w 1525933"/>
              <a:gd name="connsiteY5" fmla="*/ 1079912 h 1241570"/>
              <a:gd name="connsiteX6" fmla="*/ 1364275 w 1525933"/>
              <a:gd name="connsiteY6" fmla="*/ 1241570 h 1241570"/>
              <a:gd name="connsiteX7" fmla="*/ 162004 w 1525933"/>
              <a:gd name="connsiteY7" fmla="*/ 1241570 h 1241570"/>
              <a:gd name="connsiteX8" fmla="*/ 346 w 1525933"/>
              <a:gd name="connsiteY8" fmla="*/ 1079912 h 1241570"/>
              <a:gd name="connsiteX9" fmla="*/ 346 w 1525933"/>
              <a:gd name="connsiteY9" fmla="*/ 161803 h 1241570"/>
              <a:gd name="connsiteX0" fmla="*/ 872 w 1526459"/>
              <a:gd name="connsiteY0" fmla="*/ 161803 h 1241570"/>
              <a:gd name="connsiteX1" fmla="*/ 1388 w 1526459"/>
              <a:gd name="connsiteY1" fmla="*/ 0 h 1241570"/>
              <a:gd name="connsiteX2" fmla="*/ 162530 w 1526459"/>
              <a:gd name="connsiteY2" fmla="*/ 145 h 1241570"/>
              <a:gd name="connsiteX3" fmla="*/ 1364801 w 1526459"/>
              <a:gd name="connsiteY3" fmla="*/ 145 h 1241570"/>
              <a:gd name="connsiteX4" fmla="*/ 1526459 w 1526459"/>
              <a:gd name="connsiteY4" fmla="*/ 161803 h 1241570"/>
              <a:gd name="connsiteX5" fmla="*/ 1526459 w 1526459"/>
              <a:gd name="connsiteY5" fmla="*/ 1079912 h 1241570"/>
              <a:gd name="connsiteX6" fmla="*/ 1364801 w 1526459"/>
              <a:gd name="connsiteY6" fmla="*/ 1241570 h 1241570"/>
              <a:gd name="connsiteX7" fmla="*/ 162530 w 1526459"/>
              <a:gd name="connsiteY7" fmla="*/ 1241570 h 1241570"/>
              <a:gd name="connsiteX8" fmla="*/ 872 w 1526459"/>
              <a:gd name="connsiteY8" fmla="*/ 1079912 h 1241570"/>
              <a:gd name="connsiteX9" fmla="*/ 872 w 1526459"/>
              <a:gd name="connsiteY9" fmla="*/ 161803 h 1241570"/>
              <a:gd name="connsiteX0" fmla="*/ 470 w 1526057"/>
              <a:gd name="connsiteY0" fmla="*/ 161803 h 1241570"/>
              <a:gd name="connsiteX1" fmla="*/ 986 w 1526057"/>
              <a:gd name="connsiteY1" fmla="*/ 0 h 1241570"/>
              <a:gd name="connsiteX2" fmla="*/ 162128 w 1526057"/>
              <a:gd name="connsiteY2" fmla="*/ 145 h 1241570"/>
              <a:gd name="connsiteX3" fmla="*/ 1364399 w 1526057"/>
              <a:gd name="connsiteY3" fmla="*/ 145 h 1241570"/>
              <a:gd name="connsiteX4" fmla="*/ 1526057 w 1526057"/>
              <a:gd name="connsiteY4" fmla="*/ 161803 h 1241570"/>
              <a:gd name="connsiteX5" fmla="*/ 1526057 w 1526057"/>
              <a:gd name="connsiteY5" fmla="*/ 1079912 h 1241570"/>
              <a:gd name="connsiteX6" fmla="*/ 1364399 w 1526057"/>
              <a:gd name="connsiteY6" fmla="*/ 1241570 h 1241570"/>
              <a:gd name="connsiteX7" fmla="*/ 162128 w 1526057"/>
              <a:gd name="connsiteY7" fmla="*/ 1241570 h 1241570"/>
              <a:gd name="connsiteX8" fmla="*/ 470 w 1526057"/>
              <a:gd name="connsiteY8" fmla="*/ 1079912 h 1241570"/>
              <a:gd name="connsiteX9" fmla="*/ 470 w 1526057"/>
              <a:gd name="connsiteY9" fmla="*/ 161803 h 1241570"/>
              <a:gd name="connsiteX0" fmla="*/ 649 w 1526236"/>
              <a:gd name="connsiteY0" fmla="*/ 161803 h 1241570"/>
              <a:gd name="connsiteX1" fmla="*/ 1165 w 1526236"/>
              <a:gd name="connsiteY1" fmla="*/ 0 h 1241570"/>
              <a:gd name="connsiteX2" fmla="*/ 162307 w 1526236"/>
              <a:gd name="connsiteY2" fmla="*/ 145 h 1241570"/>
              <a:gd name="connsiteX3" fmla="*/ 1364578 w 1526236"/>
              <a:gd name="connsiteY3" fmla="*/ 145 h 1241570"/>
              <a:gd name="connsiteX4" fmla="*/ 1526236 w 1526236"/>
              <a:gd name="connsiteY4" fmla="*/ 161803 h 1241570"/>
              <a:gd name="connsiteX5" fmla="*/ 1526236 w 1526236"/>
              <a:gd name="connsiteY5" fmla="*/ 1079912 h 1241570"/>
              <a:gd name="connsiteX6" fmla="*/ 1364578 w 1526236"/>
              <a:gd name="connsiteY6" fmla="*/ 1241570 h 1241570"/>
              <a:gd name="connsiteX7" fmla="*/ 162307 w 1526236"/>
              <a:gd name="connsiteY7" fmla="*/ 1241570 h 1241570"/>
              <a:gd name="connsiteX8" fmla="*/ 649 w 1526236"/>
              <a:gd name="connsiteY8" fmla="*/ 1079912 h 1241570"/>
              <a:gd name="connsiteX9" fmla="*/ 649 w 1526236"/>
              <a:gd name="connsiteY9" fmla="*/ 161803 h 1241570"/>
              <a:gd name="connsiteX0" fmla="*/ 268 w 1525855"/>
              <a:gd name="connsiteY0" fmla="*/ 161803 h 1241570"/>
              <a:gd name="connsiteX1" fmla="*/ 784 w 1525855"/>
              <a:gd name="connsiteY1" fmla="*/ 0 h 1241570"/>
              <a:gd name="connsiteX2" fmla="*/ 161926 w 1525855"/>
              <a:gd name="connsiteY2" fmla="*/ 145 h 1241570"/>
              <a:gd name="connsiteX3" fmla="*/ 1364197 w 1525855"/>
              <a:gd name="connsiteY3" fmla="*/ 145 h 1241570"/>
              <a:gd name="connsiteX4" fmla="*/ 1525855 w 1525855"/>
              <a:gd name="connsiteY4" fmla="*/ 161803 h 1241570"/>
              <a:gd name="connsiteX5" fmla="*/ 1525855 w 1525855"/>
              <a:gd name="connsiteY5" fmla="*/ 1079912 h 1241570"/>
              <a:gd name="connsiteX6" fmla="*/ 1364197 w 1525855"/>
              <a:gd name="connsiteY6" fmla="*/ 1241570 h 1241570"/>
              <a:gd name="connsiteX7" fmla="*/ 161926 w 1525855"/>
              <a:gd name="connsiteY7" fmla="*/ 1241570 h 1241570"/>
              <a:gd name="connsiteX8" fmla="*/ 268 w 1525855"/>
              <a:gd name="connsiteY8" fmla="*/ 1079912 h 1241570"/>
              <a:gd name="connsiteX9" fmla="*/ 268 w 1525855"/>
              <a:gd name="connsiteY9" fmla="*/ 161803 h 1241570"/>
              <a:gd name="connsiteX0" fmla="*/ 359 w 1525946"/>
              <a:gd name="connsiteY0" fmla="*/ 161803 h 1241570"/>
              <a:gd name="connsiteX1" fmla="*/ 253 w 1525946"/>
              <a:gd name="connsiteY1" fmla="*/ 0 h 1241570"/>
              <a:gd name="connsiteX2" fmla="*/ 162017 w 1525946"/>
              <a:gd name="connsiteY2" fmla="*/ 145 h 1241570"/>
              <a:gd name="connsiteX3" fmla="*/ 1364288 w 1525946"/>
              <a:gd name="connsiteY3" fmla="*/ 145 h 1241570"/>
              <a:gd name="connsiteX4" fmla="*/ 1525946 w 1525946"/>
              <a:gd name="connsiteY4" fmla="*/ 161803 h 1241570"/>
              <a:gd name="connsiteX5" fmla="*/ 1525946 w 1525946"/>
              <a:gd name="connsiteY5" fmla="*/ 1079912 h 1241570"/>
              <a:gd name="connsiteX6" fmla="*/ 1364288 w 1525946"/>
              <a:gd name="connsiteY6" fmla="*/ 1241570 h 1241570"/>
              <a:gd name="connsiteX7" fmla="*/ 162017 w 1525946"/>
              <a:gd name="connsiteY7" fmla="*/ 1241570 h 1241570"/>
              <a:gd name="connsiteX8" fmla="*/ 359 w 1525946"/>
              <a:gd name="connsiteY8" fmla="*/ 1079912 h 1241570"/>
              <a:gd name="connsiteX9" fmla="*/ 359 w 1525946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106 w 1525693"/>
              <a:gd name="connsiteY0" fmla="*/ 161803 h 1241570"/>
              <a:gd name="connsiteX1" fmla="*/ 0 w 1525693"/>
              <a:gd name="connsiteY1" fmla="*/ 0 h 1241570"/>
              <a:gd name="connsiteX2" fmla="*/ 161764 w 1525693"/>
              <a:gd name="connsiteY2" fmla="*/ 145 h 1241570"/>
              <a:gd name="connsiteX3" fmla="*/ 1364035 w 1525693"/>
              <a:gd name="connsiteY3" fmla="*/ 145 h 1241570"/>
              <a:gd name="connsiteX4" fmla="*/ 1525693 w 1525693"/>
              <a:gd name="connsiteY4" fmla="*/ 161803 h 1241570"/>
              <a:gd name="connsiteX5" fmla="*/ 1525693 w 1525693"/>
              <a:gd name="connsiteY5" fmla="*/ 1079912 h 1241570"/>
              <a:gd name="connsiteX6" fmla="*/ 1364035 w 1525693"/>
              <a:gd name="connsiteY6" fmla="*/ 1241570 h 1241570"/>
              <a:gd name="connsiteX7" fmla="*/ 161764 w 1525693"/>
              <a:gd name="connsiteY7" fmla="*/ 1241570 h 1241570"/>
              <a:gd name="connsiteX8" fmla="*/ 106 w 1525693"/>
              <a:gd name="connsiteY8" fmla="*/ 1079912 h 1241570"/>
              <a:gd name="connsiteX9" fmla="*/ 106 w 1525693"/>
              <a:gd name="connsiteY9" fmla="*/ 161803 h 1241570"/>
              <a:gd name="connsiteX0" fmla="*/ 106 w 1525693"/>
              <a:gd name="connsiteY0" fmla="*/ 161803 h 1241570"/>
              <a:gd name="connsiteX1" fmla="*/ 0 w 1525693"/>
              <a:gd name="connsiteY1" fmla="*/ 0 h 1241570"/>
              <a:gd name="connsiteX2" fmla="*/ 161764 w 1525693"/>
              <a:gd name="connsiteY2" fmla="*/ 145 h 1241570"/>
              <a:gd name="connsiteX3" fmla="*/ 1414898 w 1525693"/>
              <a:gd name="connsiteY3" fmla="*/ 145 h 1241570"/>
              <a:gd name="connsiteX4" fmla="*/ 1525693 w 1525693"/>
              <a:gd name="connsiteY4" fmla="*/ 161803 h 1241570"/>
              <a:gd name="connsiteX5" fmla="*/ 1525693 w 1525693"/>
              <a:gd name="connsiteY5" fmla="*/ 1079912 h 1241570"/>
              <a:gd name="connsiteX6" fmla="*/ 1364035 w 1525693"/>
              <a:gd name="connsiteY6" fmla="*/ 1241570 h 1241570"/>
              <a:gd name="connsiteX7" fmla="*/ 161764 w 1525693"/>
              <a:gd name="connsiteY7" fmla="*/ 1241570 h 1241570"/>
              <a:gd name="connsiteX8" fmla="*/ 106 w 1525693"/>
              <a:gd name="connsiteY8" fmla="*/ 1079912 h 1241570"/>
              <a:gd name="connsiteX9" fmla="*/ 106 w 1525693"/>
              <a:gd name="connsiteY9" fmla="*/ 161803 h 1241570"/>
              <a:gd name="connsiteX0" fmla="*/ 106 w 1525693"/>
              <a:gd name="connsiteY0" fmla="*/ 161803 h 1241570"/>
              <a:gd name="connsiteX1" fmla="*/ 0 w 1525693"/>
              <a:gd name="connsiteY1" fmla="*/ 0 h 1241570"/>
              <a:gd name="connsiteX2" fmla="*/ 161764 w 1525693"/>
              <a:gd name="connsiteY2" fmla="*/ 145 h 1241570"/>
              <a:gd name="connsiteX3" fmla="*/ 1414898 w 1525693"/>
              <a:gd name="connsiteY3" fmla="*/ 145 h 1241570"/>
              <a:gd name="connsiteX4" fmla="*/ 1525693 w 1525693"/>
              <a:gd name="connsiteY4" fmla="*/ 161803 h 1241570"/>
              <a:gd name="connsiteX5" fmla="*/ 1525693 w 1525693"/>
              <a:gd name="connsiteY5" fmla="*/ 1079912 h 1241570"/>
              <a:gd name="connsiteX6" fmla="*/ 1414898 w 1525693"/>
              <a:gd name="connsiteY6" fmla="*/ 1232717 h 1241570"/>
              <a:gd name="connsiteX7" fmla="*/ 161764 w 1525693"/>
              <a:gd name="connsiteY7" fmla="*/ 1241570 h 1241570"/>
              <a:gd name="connsiteX8" fmla="*/ 106 w 1525693"/>
              <a:gd name="connsiteY8" fmla="*/ 1079912 h 1241570"/>
              <a:gd name="connsiteX9" fmla="*/ 106 w 1525693"/>
              <a:gd name="connsiteY9" fmla="*/ 161803 h 1241570"/>
              <a:gd name="connsiteX0" fmla="*/ 106 w 1525718"/>
              <a:gd name="connsiteY0" fmla="*/ 161803 h 1241570"/>
              <a:gd name="connsiteX1" fmla="*/ 0 w 1525718"/>
              <a:gd name="connsiteY1" fmla="*/ 0 h 1241570"/>
              <a:gd name="connsiteX2" fmla="*/ 161764 w 1525718"/>
              <a:gd name="connsiteY2" fmla="*/ 145 h 1241570"/>
              <a:gd name="connsiteX3" fmla="*/ 1414898 w 1525718"/>
              <a:gd name="connsiteY3" fmla="*/ 145 h 1241570"/>
              <a:gd name="connsiteX4" fmla="*/ 1525693 w 1525718"/>
              <a:gd name="connsiteY4" fmla="*/ 161803 h 1241570"/>
              <a:gd name="connsiteX5" fmla="*/ 1525693 w 1525718"/>
              <a:gd name="connsiteY5" fmla="*/ 1079912 h 1241570"/>
              <a:gd name="connsiteX6" fmla="*/ 1440330 w 1525718"/>
              <a:gd name="connsiteY6" fmla="*/ 1232717 h 1241570"/>
              <a:gd name="connsiteX7" fmla="*/ 161764 w 1525718"/>
              <a:gd name="connsiteY7" fmla="*/ 1241570 h 1241570"/>
              <a:gd name="connsiteX8" fmla="*/ 106 w 1525718"/>
              <a:gd name="connsiteY8" fmla="*/ 1079912 h 1241570"/>
              <a:gd name="connsiteX9" fmla="*/ 106 w 1525718"/>
              <a:gd name="connsiteY9" fmla="*/ 161803 h 1241570"/>
              <a:gd name="connsiteX0" fmla="*/ 106 w 1525718"/>
              <a:gd name="connsiteY0" fmla="*/ 161803 h 1241570"/>
              <a:gd name="connsiteX1" fmla="*/ 0 w 1525718"/>
              <a:gd name="connsiteY1" fmla="*/ 0 h 1241570"/>
              <a:gd name="connsiteX2" fmla="*/ 161764 w 1525718"/>
              <a:gd name="connsiteY2" fmla="*/ 145 h 1241570"/>
              <a:gd name="connsiteX3" fmla="*/ 1414898 w 1525718"/>
              <a:gd name="connsiteY3" fmla="*/ 145 h 1241570"/>
              <a:gd name="connsiteX4" fmla="*/ 1525693 w 1525718"/>
              <a:gd name="connsiteY4" fmla="*/ 161803 h 1241570"/>
              <a:gd name="connsiteX5" fmla="*/ 1525693 w 1525718"/>
              <a:gd name="connsiteY5" fmla="*/ 1079912 h 1241570"/>
              <a:gd name="connsiteX6" fmla="*/ 1440330 w 1525718"/>
              <a:gd name="connsiteY6" fmla="*/ 1239358 h 1241570"/>
              <a:gd name="connsiteX7" fmla="*/ 161764 w 1525718"/>
              <a:gd name="connsiteY7" fmla="*/ 1241570 h 1241570"/>
              <a:gd name="connsiteX8" fmla="*/ 106 w 1525718"/>
              <a:gd name="connsiteY8" fmla="*/ 1079912 h 1241570"/>
              <a:gd name="connsiteX9" fmla="*/ 106 w 1525718"/>
              <a:gd name="connsiteY9" fmla="*/ 161803 h 1241570"/>
              <a:gd name="connsiteX0" fmla="*/ 106 w 1525718"/>
              <a:gd name="connsiteY0" fmla="*/ 161803 h 1241570"/>
              <a:gd name="connsiteX1" fmla="*/ 0 w 1525718"/>
              <a:gd name="connsiteY1" fmla="*/ 0 h 1241570"/>
              <a:gd name="connsiteX2" fmla="*/ 161764 w 1525718"/>
              <a:gd name="connsiteY2" fmla="*/ 145 h 1241570"/>
              <a:gd name="connsiteX3" fmla="*/ 1414898 w 1525718"/>
              <a:gd name="connsiteY3" fmla="*/ 145 h 1241570"/>
              <a:gd name="connsiteX4" fmla="*/ 1525693 w 1525718"/>
              <a:gd name="connsiteY4" fmla="*/ 161803 h 1241570"/>
              <a:gd name="connsiteX5" fmla="*/ 1525693 w 1525718"/>
              <a:gd name="connsiteY5" fmla="*/ 1079912 h 1241570"/>
              <a:gd name="connsiteX6" fmla="*/ 1440330 w 1525718"/>
              <a:gd name="connsiteY6" fmla="*/ 1232717 h 1241570"/>
              <a:gd name="connsiteX7" fmla="*/ 161764 w 1525718"/>
              <a:gd name="connsiteY7" fmla="*/ 1241570 h 1241570"/>
              <a:gd name="connsiteX8" fmla="*/ 106 w 1525718"/>
              <a:gd name="connsiteY8" fmla="*/ 1079912 h 1241570"/>
              <a:gd name="connsiteX9" fmla="*/ 106 w 1525718"/>
              <a:gd name="connsiteY9" fmla="*/ 161803 h 1241570"/>
              <a:gd name="connsiteX0" fmla="*/ 106 w 1525718"/>
              <a:gd name="connsiteY0" fmla="*/ 161803 h 1241570"/>
              <a:gd name="connsiteX1" fmla="*/ 0 w 1525718"/>
              <a:gd name="connsiteY1" fmla="*/ 0 h 1241570"/>
              <a:gd name="connsiteX2" fmla="*/ 161764 w 1525718"/>
              <a:gd name="connsiteY2" fmla="*/ 145 h 1241570"/>
              <a:gd name="connsiteX3" fmla="*/ 1414898 w 1525718"/>
              <a:gd name="connsiteY3" fmla="*/ 145 h 1241570"/>
              <a:gd name="connsiteX4" fmla="*/ 1525693 w 1525718"/>
              <a:gd name="connsiteY4" fmla="*/ 161803 h 1241570"/>
              <a:gd name="connsiteX5" fmla="*/ 1525693 w 1525718"/>
              <a:gd name="connsiteY5" fmla="*/ 1079912 h 1241570"/>
              <a:gd name="connsiteX6" fmla="*/ 1440330 w 1525718"/>
              <a:gd name="connsiteY6" fmla="*/ 1232717 h 1241570"/>
              <a:gd name="connsiteX7" fmla="*/ 161764 w 1525718"/>
              <a:gd name="connsiteY7" fmla="*/ 1241570 h 1241570"/>
              <a:gd name="connsiteX8" fmla="*/ 106 w 1525718"/>
              <a:gd name="connsiteY8" fmla="*/ 1079912 h 1241570"/>
              <a:gd name="connsiteX9" fmla="*/ 106 w 1525718"/>
              <a:gd name="connsiteY9" fmla="*/ 161803 h 1241570"/>
              <a:gd name="connsiteX0" fmla="*/ 106 w 1525718"/>
              <a:gd name="connsiteY0" fmla="*/ 161803 h 1241570"/>
              <a:gd name="connsiteX1" fmla="*/ 0 w 1525718"/>
              <a:gd name="connsiteY1" fmla="*/ 0 h 1241570"/>
              <a:gd name="connsiteX2" fmla="*/ 161764 w 1525718"/>
              <a:gd name="connsiteY2" fmla="*/ 145 h 1241570"/>
              <a:gd name="connsiteX3" fmla="*/ 1414898 w 1525718"/>
              <a:gd name="connsiteY3" fmla="*/ 145 h 1241570"/>
              <a:gd name="connsiteX4" fmla="*/ 1525693 w 1525718"/>
              <a:gd name="connsiteY4" fmla="*/ 161803 h 1241570"/>
              <a:gd name="connsiteX5" fmla="*/ 1525693 w 1525718"/>
              <a:gd name="connsiteY5" fmla="*/ 1079912 h 1241570"/>
              <a:gd name="connsiteX6" fmla="*/ 1440330 w 1525718"/>
              <a:gd name="connsiteY6" fmla="*/ 1239358 h 1241570"/>
              <a:gd name="connsiteX7" fmla="*/ 161764 w 1525718"/>
              <a:gd name="connsiteY7" fmla="*/ 1241570 h 1241570"/>
              <a:gd name="connsiteX8" fmla="*/ 106 w 1525718"/>
              <a:gd name="connsiteY8" fmla="*/ 1079912 h 1241570"/>
              <a:gd name="connsiteX9" fmla="*/ 106 w 1525718"/>
              <a:gd name="connsiteY9" fmla="*/ 161803 h 1241570"/>
              <a:gd name="connsiteX0" fmla="*/ 106 w 1525718"/>
              <a:gd name="connsiteY0" fmla="*/ 161803 h 1241570"/>
              <a:gd name="connsiteX1" fmla="*/ 0 w 1525718"/>
              <a:gd name="connsiteY1" fmla="*/ 0 h 1241570"/>
              <a:gd name="connsiteX2" fmla="*/ 161764 w 1525718"/>
              <a:gd name="connsiteY2" fmla="*/ 145 h 1241570"/>
              <a:gd name="connsiteX3" fmla="*/ 1414898 w 1525718"/>
              <a:gd name="connsiteY3" fmla="*/ 145 h 1241570"/>
              <a:gd name="connsiteX4" fmla="*/ 1525693 w 1525718"/>
              <a:gd name="connsiteY4" fmla="*/ 161803 h 1241570"/>
              <a:gd name="connsiteX5" fmla="*/ 1525693 w 1525718"/>
              <a:gd name="connsiteY5" fmla="*/ 1079912 h 1241570"/>
              <a:gd name="connsiteX6" fmla="*/ 1440330 w 1525718"/>
              <a:gd name="connsiteY6" fmla="*/ 1229398 h 1241570"/>
              <a:gd name="connsiteX7" fmla="*/ 161764 w 1525718"/>
              <a:gd name="connsiteY7" fmla="*/ 1241570 h 1241570"/>
              <a:gd name="connsiteX8" fmla="*/ 106 w 1525718"/>
              <a:gd name="connsiteY8" fmla="*/ 1079912 h 1241570"/>
              <a:gd name="connsiteX9" fmla="*/ 106 w 1525718"/>
              <a:gd name="connsiteY9" fmla="*/ 161803 h 1241570"/>
              <a:gd name="connsiteX0" fmla="*/ 106 w 1525789"/>
              <a:gd name="connsiteY0" fmla="*/ 161803 h 1249317"/>
              <a:gd name="connsiteX1" fmla="*/ 0 w 1525789"/>
              <a:gd name="connsiteY1" fmla="*/ 0 h 1249317"/>
              <a:gd name="connsiteX2" fmla="*/ 161764 w 1525789"/>
              <a:gd name="connsiteY2" fmla="*/ 145 h 1249317"/>
              <a:gd name="connsiteX3" fmla="*/ 1414898 w 1525789"/>
              <a:gd name="connsiteY3" fmla="*/ 145 h 1249317"/>
              <a:gd name="connsiteX4" fmla="*/ 1525693 w 1525789"/>
              <a:gd name="connsiteY4" fmla="*/ 161803 h 1249317"/>
              <a:gd name="connsiteX5" fmla="*/ 1525693 w 1525789"/>
              <a:gd name="connsiteY5" fmla="*/ 1079912 h 1249317"/>
              <a:gd name="connsiteX6" fmla="*/ 1442714 w 1525789"/>
              <a:gd name="connsiteY6" fmla="*/ 1249317 h 1249317"/>
              <a:gd name="connsiteX7" fmla="*/ 161764 w 1525789"/>
              <a:gd name="connsiteY7" fmla="*/ 1241570 h 1249317"/>
              <a:gd name="connsiteX8" fmla="*/ 106 w 1525789"/>
              <a:gd name="connsiteY8" fmla="*/ 1079912 h 1249317"/>
              <a:gd name="connsiteX9" fmla="*/ 106 w 1525789"/>
              <a:gd name="connsiteY9" fmla="*/ 161803 h 1249317"/>
              <a:gd name="connsiteX0" fmla="*/ 106 w 1525789"/>
              <a:gd name="connsiteY0" fmla="*/ 161803 h 1242677"/>
              <a:gd name="connsiteX1" fmla="*/ 0 w 1525789"/>
              <a:gd name="connsiteY1" fmla="*/ 0 h 1242677"/>
              <a:gd name="connsiteX2" fmla="*/ 161764 w 1525789"/>
              <a:gd name="connsiteY2" fmla="*/ 145 h 1242677"/>
              <a:gd name="connsiteX3" fmla="*/ 1414898 w 1525789"/>
              <a:gd name="connsiteY3" fmla="*/ 145 h 1242677"/>
              <a:gd name="connsiteX4" fmla="*/ 1525693 w 1525789"/>
              <a:gd name="connsiteY4" fmla="*/ 161803 h 1242677"/>
              <a:gd name="connsiteX5" fmla="*/ 1525693 w 1525789"/>
              <a:gd name="connsiteY5" fmla="*/ 1079912 h 1242677"/>
              <a:gd name="connsiteX6" fmla="*/ 1442714 w 1525789"/>
              <a:gd name="connsiteY6" fmla="*/ 1242677 h 1242677"/>
              <a:gd name="connsiteX7" fmla="*/ 161764 w 1525789"/>
              <a:gd name="connsiteY7" fmla="*/ 1241570 h 1242677"/>
              <a:gd name="connsiteX8" fmla="*/ 106 w 1525789"/>
              <a:gd name="connsiteY8" fmla="*/ 1079912 h 1242677"/>
              <a:gd name="connsiteX9" fmla="*/ 106 w 1525789"/>
              <a:gd name="connsiteY9" fmla="*/ 161803 h 1242677"/>
              <a:gd name="connsiteX0" fmla="*/ 106 w 1525789"/>
              <a:gd name="connsiteY0" fmla="*/ 161803 h 1242677"/>
              <a:gd name="connsiteX1" fmla="*/ 0 w 1525789"/>
              <a:gd name="connsiteY1" fmla="*/ 0 h 1242677"/>
              <a:gd name="connsiteX2" fmla="*/ 161764 w 1525789"/>
              <a:gd name="connsiteY2" fmla="*/ 145 h 1242677"/>
              <a:gd name="connsiteX3" fmla="*/ 1414898 w 1525789"/>
              <a:gd name="connsiteY3" fmla="*/ 145 h 1242677"/>
              <a:gd name="connsiteX4" fmla="*/ 1525693 w 1525789"/>
              <a:gd name="connsiteY4" fmla="*/ 161803 h 1242677"/>
              <a:gd name="connsiteX5" fmla="*/ 1525693 w 1525789"/>
              <a:gd name="connsiteY5" fmla="*/ 1079912 h 1242677"/>
              <a:gd name="connsiteX6" fmla="*/ 1442714 w 1525789"/>
              <a:gd name="connsiteY6" fmla="*/ 1242677 h 1242677"/>
              <a:gd name="connsiteX7" fmla="*/ 130769 w 1525789"/>
              <a:gd name="connsiteY7" fmla="*/ 1241570 h 1242677"/>
              <a:gd name="connsiteX8" fmla="*/ 106 w 1525789"/>
              <a:gd name="connsiteY8" fmla="*/ 1079912 h 1242677"/>
              <a:gd name="connsiteX9" fmla="*/ 106 w 1525789"/>
              <a:gd name="connsiteY9" fmla="*/ 161803 h 1242677"/>
              <a:gd name="connsiteX0" fmla="*/ 106 w 1525789"/>
              <a:gd name="connsiteY0" fmla="*/ 161803 h 1242677"/>
              <a:gd name="connsiteX1" fmla="*/ 0 w 1525789"/>
              <a:gd name="connsiteY1" fmla="*/ 0 h 1242677"/>
              <a:gd name="connsiteX2" fmla="*/ 161764 w 1525789"/>
              <a:gd name="connsiteY2" fmla="*/ 145 h 1242677"/>
              <a:gd name="connsiteX3" fmla="*/ 1414898 w 1525789"/>
              <a:gd name="connsiteY3" fmla="*/ 145 h 1242677"/>
              <a:gd name="connsiteX4" fmla="*/ 1525693 w 1525789"/>
              <a:gd name="connsiteY4" fmla="*/ 161803 h 1242677"/>
              <a:gd name="connsiteX5" fmla="*/ 1525693 w 1525789"/>
              <a:gd name="connsiteY5" fmla="*/ 1079912 h 1242677"/>
              <a:gd name="connsiteX6" fmla="*/ 1442714 w 1525789"/>
              <a:gd name="connsiteY6" fmla="*/ 1242677 h 1242677"/>
              <a:gd name="connsiteX7" fmla="*/ 118848 w 1525789"/>
              <a:gd name="connsiteY7" fmla="*/ 1241570 h 1242677"/>
              <a:gd name="connsiteX8" fmla="*/ 106 w 1525789"/>
              <a:gd name="connsiteY8" fmla="*/ 1079912 h 1242677"/>
              <a:gd name="connsiteX9" fmla="*/ 106 w 1525789"/>
              <a:gd name="connsiteY9" fmla="*/ 161803 h 1242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5789" h="1242677">
                <a:moveTo>
                  <a:pt x="106" y="161803"/>
                </a:moveTo>
                <a:cubicBezTo>
                  <a:pt x="-210" y="159620"/>
                  <a:pt x="409" y="7672"/>
                  <a:pt x="0" y="0"/>
                </a:cubicBezTo>
                <a:cubicBezTo>
                  <a:pt x="6219" y="388"/>
                  <a:pt x="110655" y="450"/>
                  <a:pt x="161764" y="145"/>
                </a:cubicBezTo>
                <a:lnTo>
                  <a:pt x="1414898" y="145"/>
                </a:lnTo>
                <a:cubicBezTo>
                  <a:pt x="1504179" y="145"/>
                  <a:pt x="1525693" y="72522"/>
                  <a:pt x="1525693" y="161803"/>
                </a:cubicBezTo>
                <a:lnTo>
                  <a:pt x="1525693" y="1079912"/>
                </a:lnTo>
                <a:cubicBezTo>
                  <a:pt x="1525693" y="1169193"/>
                  <a:pt x="1531995" y="1242677"/>
                  <a:pt x="1442714" y="1242677"/>
                </a:cubicBezTo>
                <a:lnTo>
                  <a:pt x="118848" y="1241570"/>
                </a:lnTo>
                <a:cubicBezTo>
                  <a:pt x="29567" y="1241570"/>
                  <a:pt x="106" y="1169193"/>
                  <a:pt x="106" y="1079912"/>
                </a:cubicBezTo>
                <a:lnTo>
                  <a:pt x="106" y="1618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bIns="144000" anchor="b"/>
          <a:lstStyle>
            <a:lvl1pPr marL="0" indent="0" algn="ctr">
              <a:buNone/>
              <a:defRPr sz="8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nl-NL" noProof="0"/>
          </a:p>
        </p:txBody>
      </p:sp>
      <p:sp>
        <p:nvSpPr>
          <p:cNvPr id="31" name="Tijdelijke aanduiding voor afbeelding 6">
            <a:extLst>
              <a:ext uri="{FF2B5EF4-FFF2-40B4-BE49-F238E27FC236}">
                <a16:creationId xmlns:a16="http://schemas.microsoft.com/office/drawing/2014/main" id="{6EAA7FFB-E40E-4744-8AF0-0E4BEE5C22A0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483724" y="2597513"/>
            <a:ext cx="1523814" cy="890573"/>
          </a:xfrm>
          <a:custGeom>
            <a:avLst/>
            <a:gdLst>
              <a:gd name="connsiteX0" fmla="*/ 0 w 1525587"/>
              <a:gd name="connsiteY0" fmla="*/ 161658 h 1241425"/>
              <a:gd name="connsiteX1" fmla="*/ 161658 w 1525587"/>
              <a:gd name="connsiteY1" fmla="*/ 0 h 1241425"/>
              <a:gd name="connsiteX2" fmla="*/ 1363929 w 1525587"/>
              <a:gd name="connsiteY2" fmla="*/ 0 h 1241425"/>
              <a:gd name="connsiteX3" fmla="*/ 1525587 w 1525587"/>
              <a:gd name="connsiteY3" fmla="*/ 161658 h 1241425"/>
              <a:gd name="connsiteX4" fmla="*/ 1525587 w 1525587"/>
              <a:gd name="connsiteY4" fmla="*/ 1079767 h 1241425"/>
              <a:gd name="connsiteX5" fmla="*/ 1363929 w 1525587"/>
              <a:gd name="connsiteY5" fmla="*/ 1241425 h 1241425"/>
              <a:gd name="connsiteX6" fmla="*/ 161658 w 1525587"/>
              <a:gd name="connsiteY6" fmla="*/ 1241425 h 1241425"/>
              <a:gd name="connsiteX7" fmla="*/ 0 w 1525587"/>
              <a:gd name="connsiteY7" fmla="*/ 1079767 h 1241425"/>
              <a:gd name="connsiteX8" fmla="*/ 0 w 1525587"/>
              <a:gd name="connsiteY8" fmla="*/ 161658 h 1241425"/>
              <a:gd name="connsiteX0" fmla="*/ 0 w 1525587"/>
              <a:gd name="connsiteY0" fmla="*/ 161658 h 1241425"/>
              <a:gd name="connsiteX1" fmla="*/ 42862 w 1525587"/>
              <a:gd name="connsiteY1" fmla="*/ 48418 h 1241425"/>
              <a:gd name="connsiteX2" fmla="*/ 161658 w 1525587"/>
              <a:gd name="connsiteY2" fmla="*/ 0 h 1241425"/>
              <a:gd name="connsiteX3" fmla="*/ 1363929 w 1525587"/>
              <a:gd name="connsiteY3" fmla="*/ 0 h 1241425"/>
              <a:gd name="connsiteX4" fmla="*/ 1525587 w 1525587"/>
              <a:gd name="connsiteY4" fmla="*/ 161658 h 1241425"/>
              <a:gd name="connsiteX5" fmla="*/ 1525587 w 1525587"/>
              <a:gd name="connsiteY5" fmla="*/ 1079767 h 1241425"/>
              <a:gd name="connsiteX6" fmla="*/ 1363929 w 1525587"/>
              <a:gd name="connsiteY6" fmla="*/ 1241425 h 1241425"/>
              <a:gd name="connsiteX7" fmla="*/ 161658 w 1525587"/>
              <a:gd name="connsiteY7" fmla="*/ 1241425 h 1241425"/>
              <a:gd name="connsiteX8" fmla="*/ 0 w 1525587"/>
              <a:gd name="connsiteY8" fmla="*/ 1079767 h 1241425"/>
              <a:gd name="connsiteX9" fmla="*/ 0 w 1525587"/>
              <a:gd name="connsiteY9" fmla="*/ 161658 h 1241425"/>
              <a:gd name="connsiteX0" fmla="*/ 8672 w 1534259"/>
              <a:gd name="connsiteY0" fmla="*/ 165982 h 1245749"/>
              <a:gd name="connsiteX1" fmla="*/ 11053 w 1534259"/>
              <a:gd name="connsiteY1" fmla="*/ 12261 h 1245749"/>
              <a:gd name="connsiteX2" fmla="*/ 170330 w 1534259"/>
              <a:gd name="connsiteY2" fmla="*/ 4324 h 1245749"/>
              <a:gd name="connsiteX3" fmla="*/ 1372601 w 1534259"/>
              <a:gd name="connsiteY3" fmla="*/ 4324 h 1245749"/>
              <a:gd name="connsiteX4" fmla="*/ 1534259 w 1534259"/>
              <a:gd name="connsiteY4" fmla="*/ 165982 h 1245749"/>
              <a:gd name="connsiteX5" fmla="*/ 1534259 w 1534259"/>
              <a:gd name="connsiteY5" fmla="*/ 1084091 h 1245749"/>
              <a:gd name="connsiteX6" fmla="*/ 1372601 w 1534259"/>
              <a:gd name="connsiteY6" fmla="*/ 1245749 h 1245749"/>
              <a:gd name="connsiteX7" fmla="*/ 170330 w 1534259"/>
              <a:gd name="connsiteY7" fmla="*/ 1245749 h 1245749"/>
              <a:gd name="connsiteX8" fmla="*/ 8672 w 1534259"/>
              <a:gd name="connsiteY8" fmla="*/ 1084091 h 1245749"/>
              <a:gd name="connsiteX9" fmla="*/ 8672 w 1534259"/>
              <a:gd name="connsiteY9" fmla="*/ 165982 h 1245749"/>
              <a:gd name="connsiteX0" fmla="*/ 8672 w 1534259"/>
              <a:gd name="connsiteY0" fmla="*/ 167890 h 1247657"/>
              <a:gd name="connsiteX1" fmla="*/ 11053 w 1534259"/>
              <a:gd name="connsiteY1" fmla="*/ 14169 h 1247657"/>
              <a:gd name="connsiteX2" fmla="*/ 170330 w 1534259"/>
              <a:gd name="connsiteY2" fmla="*/ 6232 h 1247657"/>
              <a:gd name="connsiteX3" fmla="*/ 1372601 w 1534259"/>
              <a:gd name="connsiteY3" fmla="*/ 6232 h 1247657"/>
              <a:gd name="connsiteX4" fmla="*/ 1534259 w 1534259"/>
              <a:gd name="connsiteY4" fmla="*/ 167890 h 1247657"/>
              <a:gd name="connsiteX5" fmla="*/ 1534259 w 1534259"/>
              <a:gd name="connsiteY5" fmla="*/ 1085999 h 1247657"/>
              <a:gd name="connsiteX6" fmla="*/ 1372601 w 1534259"/>
              <a:gd name="connsiteY6" fmla="*/ 1247657 h 1247657"/>
              <a:gd name="connsiteX7" fmla="*/ 170330 w 1534259"/>
              <a:gd name="connsiteY7" fmla="*/ 1247657 h 1247657"/>
              <a:gd name="connsiteX8" fmla="*/ 8672 w 1534259"/>
              <a:gd name="connsiteY8" fmla="*/ 1085999 h 1247657"/>
              <a:gd name="connsiteX9" fmla="*/ 8672 w 1534259"/>
              <a:gd name="connsiteY9" fmla="*/ 167890 h 1247657"/>
              <a:gd name="connsiteX0" fmla="*/ 8672 w 1534259"/>
              <a:gd name="connsiteY0" fmla="*/ 161658 h 1241425"/>
              <a:gd name="connsiteX1" fmla="*/ 11053 w 1534259"/>
              <a:gd name="connsiteY1" fmla="*/ 7937 h 1241425"/>
              <a:gd name="connsiteX2" fmla="*/ 170330 w 1534259"/>
              <a:gd name="connsiteY2" fmla="*/ 0 h 1241425"/>
              <a:gd name="connsiteX3" fmla="*/ 1372601 w 1534259"/>
              <a:gd name="connsiteY3" fmla="*/ 0 h 1241425"/>
              <a:gd name="connsiteX4" fmla="*/ 1534259 w 1534259"/>
              <a:gd name="connsiteY4" fmla="*/ 161658 h 1241425"/>
              <a:gd name="connsiteX5" fmla="*/ 1534259 w 1534259"/>
              <a:gd name="connsiteY5" fmla="*/ 1079767 h 1241425"/>
              <a:gd name="connsiteX6" fmla="*/ 1372601 w 1534259"/>
              <a:gd name="connsiteY6" fmla="*/ 1241425 h 1241425"/>
              <a:gd name="connsiteX7" fmla="*/ 170330 w 1534259"/>
              <a:gd name="connsiteY7" fmla="*/ 1241425 h 1241425"/>
              <a:gd name="connsiteX8" fmla="*/ 8672 w 1534259"/>
              <a:gd name="connsiteY8" fmla="*/ 1079767 h 1241425"/>
              <a:gd name="connsiteX9" fmla="*/ 8672 w 1534259"/>
              <a:gd name="connsiteY9" fmla="*/ 161658 h 124142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3668 h 1243435"/>
              <a:gd name="connsiteX1" fmla="*/ 10644 w 1535715"/>
              <a:gd name="connsiteY1" fmla="*/ 0 h 1243435"/>
              <a:gd name="connsiteX2" fmla="*/ 171786 w 1535715"/>
              <a:gd name="connsiteY2" fmla="*/ 2010 h 1243435"/>
              <a:gd name="connsiteX3" fmla="*/ 1374057 w 1535715"/>
              <a:gd name="connsiteY3" fmla="*/ 2010 h 1243435"/>
              <a:gd name="connsiteX4" fmla="*/ 1535715 w 1535715"/>
              <a:gd name="connsiteY4" fmla="*/ 163668 h 1243435"/>
              <a:gd name="connsiteX5" fmla="*/ 1535715 w 1535715"/>
              <a:gd name="connsiteY5" fmla="*/ 1081777 h 1243435"/>
              <a:gd name="connsiteX6" fmla="*/ 1374057 w 1535715"/>
              <a:gd name="connsiteY6" fmla="*/ 1243435 h 1243435"/>
              <a:gd name="connsiteX7" fmla="*/ 171786 w 1535715"/>
              <a:gd name="connsiteY7" fmla="*/ 1243435 h 1243435"/>
              <a:gd name="connsiteX8" fmla="*/ 10128 w 1535715"/>
              <a:gd name="connsiteY8" fmla="*/ 1081777 h 1243435"/>
              <a:gd name="connsiteX9" fmla="*/ 10128 w 1535715"/>
              <a:gd name="connsiteY9" fmla="*/ 163668 h 124343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1808 w 1537395"/>
              <a:gd name="connsiteY0" fmla="*/ 161803 h 1241570"/>
              <a:gd name="connsiteX1" fmla="*/ 12324 w 1537395"/>
              <a:gd name="connsiteY1" fmla="*/ 0 h 1241570"/>
              <a:gd name="connsiteX2" fmla="*/ 173466 w 1537395"/>
              <a:gd name="connsiteY2" fmla="*/ 145 h 1241570"/>
              <a:gd name="connsiteX3" fmla="*/ 1375737 w 1537395"/>
              <a:gd name="connsiteY3" fmla="*/ 145 h 1241570"/>
              <a:gd name="connsiteX4" fmla="*/ 1537395 w 1537395"/>
              <a:gd name="connsiteY4" fmla="*/ 161803 h 1241570"/>
              <a:gd name="connsiteX5" fmla="*/ 1537395 w 1537395"/>
              <a:gd name="connsiteY5" fmla="*/ 1079912 h 1241570"/>
              <a:gd name="connsiteX6" fmla="*/ 1375737 w 1537395"/>
              <a:gd name="connsiteY6" fmla="*/ 1241570 h 1241570"/>
              <a:gd name="connsiteX7" fmla="*/ 173466 w 1537395"/>
              <a:gd name="connsiteY7" fmla="*/ 1241570 h 1241570"/>
              <a:gd name="connsiteX8" fmla="*/ 11808 w 1537395"/>
              <a:gd name="connsiteY8" fmla="*/ 1079912 h 1241570"/>
              <a:gd name="connsiteX9" fmla="*/ 11808 w 1537395"/>
              <a:gd name="connsiteY9" fmla="*/ 161803 h 1241570"/>
              <a:gd name="connsiteX0" fmla="*/ 346 w 1525933"/>
              <a:gd name="connsiteY0" fmla="*/ 161803 h 1241570"/>
              <a:gd name="connsiteX1" fmla="*/ 862 w 1525933"/>
              <a:gd name="connsiteY1" fmla="*/ 0 h 1241570"/>
              <a:gd name="connsiteX2" fmla="*/ 162004 w 1525933"/>
              <a:gd name="connsiteY2" fmla="*/ 145 h 1241570"/>
              <a:gd name="connsiteX3" fmla="*/ 1364275 w 1525933"/>
              <a:gd name="connsiteY3" fmla="*/ 145 h 1241570"/>
              <a:gd name="connsiteX4" fmla="*/ 1525933 w 1525933"/>
              <a:gd name="connsiteY4" fmla="*/ 161803 h 1241570"/>
              <a:gd name="connsiteX5" fmla="*/ 1525933 w 1525933"/>
              <a:gd name="connsiteY5" fmla="*/ 1079912 h 1241570"/>
              <a:gd name="connsiteX6" fmla="*/ 1364275 w 1525933"/>
              <a:gd name="connsiteY6" fmla="*/ 1241570 h 1241570"/>
              <a:gd name="connsiteX7" fmla="*/ 162004 w 1525933"/>
              <a:gd name="connsiteY7" fmla="*/ 1241570 h 1241570"/>
              <a:gd name="connsiteX8" fmla="*/ 346 w 1525933"/>
              <a:gd name="connsiteY8" fmla="*/ 1079912 h 1241570"/>
              <a:gd name="connsiteX9" fmla="*/ 346 w 1525933"/>
              <a:gd name="connsiteY9" fmla="*/ 161803 h 1241570"/>
              <a:gd name="connsiteX0" fmla="*/ 872 w 1526459"/>
              <a:gd name="connsiteY0" fmla="*/ 161803 h 1241570"/>
              <a:gd name="connsiteX1" fmla="*/ 1388 w 1526459"/>
              <a:gd name="connsiteY1" fmla="*/ 0 h 1241570"/>
              <a:gd name="connsiteX2" fmla="*/ 162530 w 1526459"/>
              <a:gd name="connsiteY2" fmla="*/ 145 h 1241570"/>
              <a:gd name="connsiteX3" fmla="*/ 1364801 w 1526459"/>
              <a:gd name="connsiteY3" fmla="*/ 145 h 1241570"/>
              <a:gd name="connsiteX4" fmla="*/ 1526459 w 1526459"/>
              <a:gd name="connsiteY4" fmla="*/ 161803 h 1241570"/>
              <a:gd name="connsiteX5" fmla="*/ 1526459 w 1526459"/>
              <a:gd name="connsiteY5" fmla="*/ 1079912 h 1241570"/>
              <a:gd name="connsiteX6" fmla="*/ 1364801 w 1526459"/>
              <a:gd name="connsiteY6" fmla="*/ 1241570 h 1241570"/>
              <a:gd name="connsiteX7" fmla="*/ 162530 w 1526459"/>
              <a:gd name="connsiteY7" fmla="*/ 1241570 h 1241570"/>
              <a:gd name="connsiteX8" fmla="*/ 872 w 1526459"/>
              <a:gd name="connsiteY8" fmla="*/ 1079912 h 1241570"/>
              <a:gd name="connsiteX9" fmla="*/ 872 w 1526459"/>
              <a:gd name="connsiteY9" fmla="*/ 161803 h 1241570"/>
              <a:gd name="connsiteX0" fmla="*/ 470 w 1526057"/>
              <a:gd name="connsiteY0" fmla="*/ 161803 h 1241570"/>
              <a:gd name="connsiteX1" fmla="*/ 986 w 1526057"/>
              <a:gd name="connsiteY1" fmla="*/ 0 h 1241570"/>
              <a:gd name="connsiteX2" fmla="*/ 162128 w 1526057"/>
              <a:gd name="connsiteY2" fmla="*/ 145 h 1241570"/>
              <a:gd name="connsiteX3" fmla="*/ 1364399 w 1526057"/>
              <a:gd name="connsiteY3" fmla="*/ 145 h 1241570"/>
              <a:gd name="connsiteX4" fmla="*/ 1526057 w 1526057"/>
              <a:gd name="connsiteY4" fmla="*/ 161803 h 1241570"/>
              <a:gd name="connsiteX5" fmla="*/ 1526057 w 1526057"/>
              <a:gd name="connsiteY5" fmla="*/ 1079912 h 1241570"/>
              <a:gd name="connsiteX6" fmla="*/ 1364399 w 1526057"/>
              <a:gd name="connsiteY6" fmla="*/ 1241570 h 1241570"/>
              <a:gd name="connsiteX7" fmla="*/ 162128 w 1526057"/>
              <a:gd name="connsiteY7" fmla="*/ 1241570 h 1241570"/>
              <a:gd name="connsiteX8" fmla="*/ 470 w 1526057"/>
              <a:gd name="connsiteY8" fmla="*/ 1079912 h 1241570"/>
              <a:gd name="connsiteX9" fmla="*/ 470 w 1526057"/>
              <a:gd name="connsiteY9" fmla="*/ 161803 h 1241570"/>
              <a:gd name="connsiteX0" fmla="*/ 649 w 1526236"/>
              <a:gd name="connsiteY0" fmla="*/ 161803 h 1241570"/>
              <a:gd name="connsiteX1" fmla="*/ 1165 w 1526236"/>
              <a:gd name="connsiteY1" fmla="*/ 0 h 1241570"/>
              <a:gd name="connsiteX2" fmla="*/ 162307 w 1526236"/>
              <a:gd name="connsiteY2" fmla="*/ 145 h 1241570"/>
              <a:gd name="connsiteX3" fmla="*/ 1364578 w 1526236"/>
              <a:gd name="connsiteY3" fmla="*/ 145 h 1241570"/>
              <a:gd name="connsiteX4" fmla="*/ 1526236 w 1526236"/>
              <a:gd name="connsiteY4" fmla="*/ 161803 h 1241570"/>
              <a:gd name="connsiteX5" fmla="*/ 1526236 w 1526236"/>
              <a:gd name="connsiteY5" fmla="*/ 1079912 h 1241570"/>
              <a:gd name="connsiteX6" fmla="*/ 1364578 w 1526236"/>
              <a:gd name="connsiteY6" fmla="*/ 1241570 h 1241570"/>
              <a:gd name="connsiteX7" fmla="*/ 162307 w 1526236"/>
              <a:gd name="connsiteY7" fmla="*/ 1241570 h 1241570"/>
              <a:gd name="connsiteX8" fmla="*/ 649 w 1526236"/>
              <a:gd name="connsiteY8" fmla="*/ 1079912 h 1241570"/>
              <a:gd name="connsiteX9" fmla="*/ 649 w 1526236"/>
              <a:gd name="connsiteY9" fmla="*/ 161803 h 1241570"/>
              <a:gd name="connsiteX0" fmla="*/ 268 w 1525855"/>
              <a:gd name="connsiteY0" fmla="*/ 161803 h 1241570"/>
              <a:gd name="connsiteX1" fmla="*/ 784 w 1525855"/>
              <a:gd name="connsiteY1" fmla="*/ 0 h 1241570"/>
              <a:gd name="connsiteX2" fmla="*/ 161926 w 1525855"/>
              <a:gd name="connsiteY2" fmla="*/ 145 h 1241570"/>
              <a:gd name="connsiteX3" fmla="*/ 1364197 w 1525855"/>
              <a:gd name="connsiteY3" fmla="*/ 145 h 1241570"/>
              <a:gd name="connsiteX4" fmla="*/ 1525855 w 1525855"/>
              <a:gd name="connsiteY4" fmla="*/ 161803 h 1241570"/>
              <a:gd name="connsiteX5" fmla="*/ 1525855 w 1525855"/>
              <a:gd name="connsiteY5" fmla="*/ 1079912 h 1241570"/>
              <a:gd name="connsiteX6" fmla="*/ 1364197 w 1525855"/>
              <a:gd name="connsiteY6" fmla="*/ 1241570 h 1241570"/>
              <a:gd name="connsiteX7" fmla="*/ 161926 w 1525855"/>
              <a:gd name="connsiteY7" fmla="*/ 1241570 h 1241570"/>
              <a:gd name="connsiteX8" fmla="*/ 268 w 1525855"/>
              <a:gd name="connsiteY8" fmla="*/ 1079912 h 1241570"/>
              <a:gd name="connsiteX9" fmla="*/ 268 w 1525855"/>
              <a:gd name="connsiteY9" fmla="*/ 161803 h 1241570"/>
              <a:gd name="connsiteX0" fmla="*/ 359 w 1525946"/>
              <a:gd name="connsiteY0" fmla="*/ 161803 h 1241570"/>
              <a:gd name="connsiteX1" fmla="*/ 253 w 1525946"/>
              <a:gd name="connsiteY1" fmla="*/ 0 h 1241570"/>
              <a:gd name="connsiteX2" fmla="*/ 162017 w 1525946"/>
              <a:gd name="connsiteY2" fmla="*/ 145 h 1241570"/>
              <a:gd name="connsiteX3" fmla="*/ 1364288 w 1525946"/>
              <a:gd name="connsiteY3" fmla="*/ 145 h 1241570"/>
              <a:gd name="connsiteX4" fmla="*/ 1525946 w 1525946"/>
              <a:gd name="connsiteY4" fmla="*/ 161803 h 1241570"/>
              <a:gd name="connsiteX5" fmla="*/ 1525946 w 1525946"/>
              <a:gd name="connsiteY5" fmla="*/ 1079912 h 1241570"/>
              <a:gd name="connsiteX6" fmla="*/ 1364288 w 1525946"/>
              <a:gd name="connsiteY6" fmla="*/ 1241570 h 1241570"/>
              <a:gd name="connsiteX7" fmla="*/ 162017 w 1525946"/>
              <a:gd name="connsiteY7" fmla="*/ 1241570 h 1241570"/>
              <a:gd name="connsiteX8" fmla="*/ 359 w 1525946"/>
              <a:gd name="connsiteY8" fmla="*/ 1079912 h 1241570"/>
              <a:gd name="connsiteX9" fmla="*/ 359 w 1525946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106 w 1525693"/>
              <a:gd name="connsiteY0" fmla="*/ 161803 h 1241570"/>
              <a:gd name="connsiteX1" fmla="*/ 0 w 1525693"/>
              <a:gd name="connsiteY1" fmla="*/ 0 h 1241570"/>
              <a:gd name="connsiteX2" fmla="*/ 161764 w 1525693"/>
              <a:gd name="connsiteY2" fmla="*/ 145 h 1241570"/>
              <a:gd name="connsiteX3" fmla="*/ 1364035 w 1525693"/>
              <a:gd name="connsiteY3" fmla="*/ 145 h 1241570"/>
              <a:gd name="connsiteX4" fmla="*/ 1525693 w 1525693"/>
              <a:gd name="connsiteY4" fmla="*/ 161803 h 1241570"/>
              <a:gd name="connsiteX5" fmla="*/ 1525693 w 1525693"/>
              <a:gd name="connsiteY5" fmla="*/ 1079912 h 1241570"/>
              <a:gd name="connsiteX6" fmla="*/ 1364035 w 1525693"/>
              <a:gd name="connsiteY6" fmla="*/ 1241570 h 1241570"/>
              <a:gd name="connsiteX7" fmla="*/ 161764 w 1525693"/>
              <a:gd name="connsiteY7" fmla="*/ 1241570 h 1241570"/>
              <a:gd name="connsiteX8" fmla="*/ 106 w 1525693"/>
              <a:gd name="connsiteY8" fmla="*/ 1079912 h 1241570"/>
              <a:gd name="connsiteX9" fmla="*/ 106 w 1525693"/>
              <a:gd name="connsiteY9" fmla="*/ 161803 h 124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5693" h="1241570">
                <a:moveTo>
                  <a:pt x="106" y="161803"/>
                </a:moveTo>
                <a:cubicBezTo>
                  <a:pt x="-210" y="159620"/>
                  <a:pt x="409" y="7672"/>
                  <a:pt x="0" y="0"/>
                </a:cubicBezTo>
                <a:cubicBezTo>
                  <a:pt x="6219" y="388"/>
                  <a:pt x="110655" y="450"/>
                  <a:pt x="161764" y="145"/>
                </a:cubicBezTo>
                <a:lnTo>
                  <a:pt x="1364035" y="145"/>
                </a:lnTo>
                <a:cubicBezTo>
                  <a:pt x="1453316" y="145"/>
                  <a:pt x="1525693" y="72522"/>
                  <a:pt x="1525693" y="161803"/>
                </a:cubicBezTo>
                <a:lnTo>
                  <a:pt x="1525693" y="1079912"/>
                </a:lnTo>
                <a:cubicBezTo>
                  <a:pt x="1525693" y="1169193"/>
                  <a:pt x="1453316" y="1241570"/>
                  <a:pt x="1364035" y="1241570"/>
                </a:cubicBezTo>
                <a:lnTo>
                  <a:pt x="161764" y="1241570"/>
                </a:lnTo>
                <a:cubicBezTo>
                  <a:pt x="72483" y="1241570"/>
                  <a:pt x="106" y="1169193"/>
                  <a:pt x="106" y="1079912"/>
                </a:cubicBezTo>
                <a:lnTo>
                  <a:pt x="106" y="1618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bIns="144000" anchor="b"/>
          <a:lstStyle>
            <a:lvl1pPr marL="0" indent="0" algn="ctr">
              <a:buNone/>
              <a:defRPr sz="8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nl-NL" noProof="0"/>
          </a:p>
        </p:txBody>
      </p:sp>
      <p:sp>
        <p:nvSpPr>
          <p:cNvPr id="33" name="Tijdelijke aanduiding voor afbeelding 6">
            <a:extLst>
              <a:ext uri="{FF2B5EF4-FFF2-40B4-BE49-F238E27FC236}">
                <a16:creationId xmlns:a16="http://schemas.microsoft.com/office/drawing/2014/main" id="{E282FF1F-8DC9-4A36-8B0E-4868FD1C3CC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83724" y="3765547"/>
            <a:ext cx="1523814" cy="890573"/>
          </a:xfrm>
          <a:custGeom>
            <a:avLst/>
            <a:gdLst>
              <a:gd name="connsiteX0" fmla="*/ 0 w 1525587"/>
              <a:gd name="connsiteY0" fmla="*/ 161658 h 1241425"/>
              <a:gd name="connsiteX1" fmla="*/ 161658 w 1525587"/>
              <a:gd name="connsiteY1" fmla="*/ 0 h 1241425"/>
              <a:gd name="connsiteX2" fmla="*/ 1363929 w 1525587"/>
              <a:gd name="connsiteY2" fmla="*/ 0 h 1241425"/>
              <a:gd name="connsiteX3" fmla="*/ 1525587 w 1525587"/>
              <a:gd name="connsiteY3" fmla="*/ 161658 h 1241425"/>
              <a:gd name="connsiteX4" fmla="*/ 1525587 w 1525587"/>
              <a:gd name="connsiteY4" fmla="*/ 1079767 h 1241425"/>
              <a:gd name="connsiteX5" fmla="*/ 1363929 w 1525587"/>
              <a:gd name="connsiteY5" fmla="*/ 1241425 h 1241425"/>
              <a:gd name="connsiteX6" fmla="*/ 161658 w 1525587"/>
              <a:gd name="connsiteY6" fmla="*/ 1241425 h 1241425"/>
              <a:gd name="connsiteX7" fmla="*/ 0 w 1525587"/>
              <a:gd name="connsiteY7" fmla="*/ 1079767 h 1241425"/>
              <a:gd name="connsiteX8" fmla="*/ 0 w 1525587"/>
              <a:gd name="connsiteY8" fmla="*/ 161658 h 1241425"/>
              <a:gd name="connsiteX0" fmla="*/ 0 w 1525587"/>
              <a:gd name="connsiteY0" fmla="*/ 161658 h 1241425"/>
              <a:gd name="connsiteX1" fmla="*/ 42862 w 1525587"/>
              <a:gd name="connsiteY1" fmla="*/ 48418 h 1241425"/>
              <a:gd name="connsiteX2" fmla="*/ 161658 w 1525587"/>
              <a:gd name="connsiteY2" fmla="*/ 0 h 1241425"/>
              <a:gd name="connsiteX3" fmla="*/ 1363929 w 1525587"/>
              <a:gd name="connsiteY3" fmla="*/ 0 h 1241425"/>
              <a:gd name="connsiteX4" fmla="*/ 1525587 w 1525587"/>
              <a:gd name="connsiteY4" fmla="*/ 161658 h 1241425"/>
              <a:gd name="connsiteX5" fmla="*/ 1525587 w 1525587"/>
              <a:gd name="connsiteY5" fmla="*/ 1079767 h 1241425"/>
              <a:gd name="connsiteX6" fmla="*/ 1363929 w 1525587"/>
              <a:gd name="connsiteY6" fmla="*/ 1241425 h 1241425"/>
              <a:gd name="connsiteX7" fmla="*/ 161658 w 1525587"/>
              <a:gd name="connsiteY7" fmla="*/ 1241425 h 1241425"/>
              <a:gd name="connsiteX8" fmla="*/ 0 w 1525587"/>
              <a:gd name="connsiteY8" fmla="*/ 1079767 h 1241425"/>
              <a:gd name="connsiteX9" fmla="*/ 0 w 1525587"/>
              <a:gd name="connsiteY9" fmla="*/ 161658 h 1241425"/>
              <a:gd name="connsiteX0" fmla="*/ 8672 w 1534259"/>
              <a:gd name="connsiteY0" fmla="*/ 165982 h 1245749"/>
              <a:gd name="connsiteX1" fmla="*/ 11053 w 1534259"/>
              <a:gd name="connsiteY1" fmla="*/ 12261 h 1245749"/>
              <a:gd name="connsiteX2" fmla="*/ 170330 w 1534259"/>
              <a:gd name="connsiteY2" fmla="*/ 4324 h 1245749"/>
              <a:gd name="connsiteX3" fmla="*/ 1372601 w 1534259"/>
              <a:gd name="connsiteY3" fmla="*/ 4324 h 1245749"/>
              <a:gd name="connsiteX4" fmla="*/ 1534259 w 1534259"/>
              <a:gd name="connsiteY4" fmla="*/ 165982 h 1245749"/>
              <a:gd name="connsiteX5" fmla="*/ 1534259 w 1534259"/>
              <a:gd name="connsiteY5" fmla="*/ 1084091 h 1245749"/>
              <a:gd name="connsiteX6" fmla="*/ 1372601 w 1534259"/>
              <a:gd name="connsiteY6" fmla="*/ 1245749 h 1245749"/>
              <a:gd name="connsiteX7" fmla="*/ 170330 w 1534259"/>
              <a:gd name="connsiteY7" fmla="*/ 1245749 h 1245749"/>
              <a:gd name="connsiteX8" fmla="*/ 8672 w 1534259"/>
              <a:gd name="connsiteY8" fmla="*/ 1084091 h 1245749"/>
              <a:gd name="connsiteX9" fmla="*/ 8672 w 1534259"/>
              <a:gd name="connsiteY9" fmla="*/ 165982 h 1245749"/>
              <a:gd name="connsiteX0" fmla="*/ 8672 w 1534259"/>
              <a:gd name="connsiteY0" fmla="*/ 167890 h 1247657"/>
              <a:gd name="connsiteX1" fmla="*/ 11053 w 1534259"/>
              <a:gd name="connsiteY1" fmla="*/ 14169 h 1247657"/>
              <a:gd name="connsiteX2" fmla="*/ 170330 w 1534259"/>
              <a:gd name="connsiteY2" fmla="*/ 6232 h 1247657"/>
              <a:gd name="connsiteX3" fmla="*/ 1372601 w 1534259"/>
              <a:gd name="connsiteY3" fmla="*/ 6232 h 1247657"/>
              <a:gd name="connsiteX4" fmla="*/ 1534259 w 1534259"/>
              <a:gd name="connsiteY4" fmla="*/ 167890 h 1247657"/>
              <a:gd name="connsiteX5" fmla="*/ 1534259 w 1534259"/>
              <a:gd name="connsiteY5" fmla="*/ 1085999 h 1247657"/>
              <a:gd name="connsiteX6" fmla="*/ 1372601 w 1534259"/>
              <a:gd name="connsiteY6" fmla="*/ 1247657 h 1247657"/>
              <a:gd name="connsiteX7" fmla="*/ 170330 w 1534259"/>
              <a:gd name="connsiteY7" fmla="*/ 1247657 h 1247657"/>
              <a:gd name="connsiteX8" fmla="*/ 8672 w 1534259"/>
              <a:gd name="connsiteY8" fmla="*/ 1085999 h 1247657"/>
              <a:gd name="connsiteX9" fmla="*/ 8672 w 1534259"/>
              <a:gd name="connsiteY9" fmla="*/ 167890 h 1247657"/>
              <a:gd name="connsiteX0" fmla="*/ 8672 w 1534259"/>
              <a:gd name="connsiteY0" fmla="*/ 161658 h 1241425"/>
              <a:gd name="connsiteX1" fmla="*/ 11053 w 1534259"/>
              <a:gd name="connsiteY1" fmla="*/ 7937 h 1241425"/>
              <a:gd name="connsiteX2" fmla="*/ 170330 w 1534259"/>
              <a:gd name="connsiteY2" fmla="*/ 0 h 1241425"/>
              <a:gd name="connsiteX3" fmla="*/ 1372601 w 1534259"/>
              <a:gd name="connsiteY3" fmla="*/ 0 h 1241425"/>
              <a:gd name="connsiteX4" fmla="*/ 1534259 w 1534259"/>
              <a:gd name="connsiteY4" fmla="*/ 161658 h 1241425"/>
              <a:gd name="connsiteX5" fmla="*/ 1534259 w 1534259"/>
              <a:gd name="connsiteY5" fmla="*/ 1079767 h 1241425"/>
              <a:gd name="connsiteX6" fmla="*/ 1372601 w 1534259"/>
              <a:gd name="connsiteY6" fmla="*/ 1241425 h 1241425"/>
              <a:gd name="connsiteX7" fmla="*/ 170330 w 1534259"/>
              <a:gd name="connsiteY7" fmla="*/ 1241425 h 1241425"/>
              <a:gd name="connsiteX8" fmla="*/ 8672 w 1534259"/>
              <a:gd name="connsiteY8" fmla="*/ 1079767 h 1241425"/>
              <a:gd name="connsiteX9" fmla="*/ 8672 w 1534259"/>
              <a:gd name="connsiteY9" fmla="*/ 161658 h 124142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3668 h 1243435"/>
              <a:gd name="connsiteX1" fmla="*/ 10644 w 1535715"/>
              <a:gd name="connsiteY1" fmla="*/ 0 h 1243435"/>
              <a:gd name="connsiteX2" fmla="*/ 171786 w 1535715"/>
              <a:gd name="connsiteY2" fmla="*/ 2010 h 1243435"/>
              <a:gd name="connsiteX3" fmla="*/ 1374057 w 1535715"/>
              <a:gd name="connsiteY3" fmla="*/ 2010 h 1243435"/>
              <a:gd name="connsiteX4" fmla="*/ 1535715 w 1535715"/>
              <a:gd name="connsiteY4" fmla="*/ 163668 h 1243435"/>
              <a:gd name="connsiteX5" fmla="*/ 1535715 w 1535715"/>
              <a:gd name="connsiteY5" fmla="*/ 1081777 h 1243435"/>
              <a:gd name="connsiteX6" fmla="*/ 1374057 w 1535715"/>
              <a:gd name="connsiteY6" fmla="*/ 1243435 h 1243435"/>
              <a:gd name="connsiteX7" fmla="*/ 171786 w 1535715"/>
              <a:gd name="connsiteY7" fmla="*/ 1243435 h 1243435"/>
              <a:gd name="connsiteX8" fmla="*/ 10128 w 1535715"/>
              <a:gd name="connsiteY8" fmla="*/ 1081777 h 1243435"/>
              <a:gd name="connsiteX9" fmla="*/ 10128 w 1535715"/>
              <a:gd name="connsiteY9" fmla="*/ 163668 h 124343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1808 w 1537395"/>
              <a:gd name="connsiteY0" fmla="*/ 161803 h 1241570"/>
              <a:gd name="connsiteX1" fmla="*/ 12324 w 1537395"/>
              <a:gd name="connsiteY1" fmla="*/ 0 h 1241570"/>
              <a:gd name="connsiteX2" fmla="*/ 173466 w 1537395"/>
              <a:gd name="connsiteY2" fmla="*/ 145 h 1241570"/>
              <a:gd name="connsiteX3" fmla="*/ 1375737 w 1537395"/>
              <a:gd name="connsiteY3" fmla="*/ 145 h 1241570"/>
              <a:gd name="connsiteX4" fmla="*/ 1537395 w 1537395"/>
              <a:gd name="connsiteY4" fmla="*/ 161803 h 1241570"/>
              <a:gd name="connsiteX5" fmla="*/ 1537395 w 1537395"/>
              <a:gd name="connsiteY5" fmla="*/ 1079912 h 1241570"/>
              <a:gd name="connsiteX6" fmla="*/ 1375737 w 1537395"/>
              <a:gd name="connsiteY6" fmla="*/ 1241570 h 1241570"/>
              <a:gd name="connsiteX7" fmla="*/ 173466 w 1537395"/>
              <a:gd name="connsiteY7" fmla="*/ 1241570 h 1241570"/>
              <a:gd name="connsiteX8" fmla="*/ 11808 w 1537395"/>
              <a:gd name="connsiteY8" fmla="*/ 1079912 h 1241570"/>
              <a:gd name="connsiteX9" fmla="*/ 11808 w 1537395"/>
              <a:gd name="connsiteY9" fmla="*/ 161803 h 1241570"/>
              <a:gd name="connsiteX0" fmla="*/ 346 w 1525933"/>
              <a:gd name="connsiteY0" fmla="*/ 161803 h 1241570"/>
              <a:gd name="connsiteX1" fmla="*/ 862 w 1525933"/>
              <a:gd name="connsiteY1" fmla="*/ 0 h 1241570"/>
              <a:gd name="connsiteX2" fmla="*/ 162004 w 1525933"/>
              <a:gd name="connsiteY2" fmla="*/ 145 h 1241570"/>
              <a:gd name="connsiteX3" fmla="*/ 1364275 w 1525933"/>
              <a:gd name="connsiteY3" fmla="*/ 145 h 1241570"/>
              <a:gd name="connsiteX4" fmla="*/ 1525933 w 1525933"/>
              <a:gd name="connsiteY4" fmla="*/ 161803 h 1241570"/>
              <a:gd name="connsiteX5" fmla="*/ 1525933 w 1525933"/>
              <a:gd name="connsiteY5" fmla="*/ 1079912 h 1241570"/>
              <a:gd name="connsiteX6" fmla="*/ 1364275 w 1525933"/>
              <a:gd name="connsiteY6" fmla="*/ 1241570 h 1241570"/>
              <a:gd name="connsiteX7" fmla="*/ 162004 w 1525933"/>
              <a:gd name="connsiteY7" fmla="*/ 1241570 h 1241570"/>
              <a:gd name="connsiteX8" fmla="*/ 346 w 1525933"/>
              <a:gd name="connsiteY8" fmla="*/ 1079912 h 1241570"/>
              <a:gd name="connsiteX9" fmla="*/ 346 w 1525933"/>
              <a:gd name="connsiteY9" fmla="*/ 161803 h 1241570"/>
              <a:gd name="connsiteX0" fmla="*/ 872 w 1526459"/>
              <a:gd name="connsiteY0" fmla="*/ 161803 h 1241570"/>
              <a:gd name="connsiteX1" fmla="*/ 1388 w 1526459"/>
              <a:gd name="connsiteY1" fmla="*/ 0 h 1241570"/>
              <a:gd name="connsiteX2" fmla="*/ 162530 w 1526459"/>
              <a:gd name="connsiteY2" fmla="*/ 145 h 1241570"/>
              <a:gd name="connsiteX3" fmla="*/ 1364801 w 1526459"/>
              <a:gd name="connsiteY3" fmla="*/ 145 h 1241570"/>
              <a:gd name="connsiteX4" fmla="*/ 1526459 w 1526459"/>
              <a:gd name="connsiteY4" fmla="*/ 161803 h 1241570"/>
              <a:gd name="connsiteX5" fmla="*/ 1526459 w 1526459"/>
              <a:gd name="connsiteY5" fmla="*/ 1079912 h 1241570"/>
              <a:gd name="connsiteX6" fmla="*/ 1364801 w 1526459"/>
              <a:gd name="connsiteY6" fmla="*/ 1241570 h 1241570"/>
              <a:gd name="connsiteX7" fmla="*/ 162530 w 1526459"/>
              <a:gd name="connsiteY7" fmla="*/ 1241570 h 1241570"/>
              <a:gd name="connsiteX8" fmla="*/ 872 w 1526459"/>
              <a:gd name="connsiteY8" fmla="*/ 1079912 h 1241570"/>
              <a:gd name="connsiteX9" fmla="*/ 872 w 1526459"/>
              <a:gd name="connsiteY9" fmla="*/ 161803 h 1241570"/>
              <a:gd name="connsiteX0" fmla="*/ 470 w 1526057"/>
              <a:gd name="connsiteY0" fmla="*/ 161803 h 1241570"/>
              <a:gd name="connsiteX1" fmla="*/ 986 w 1526057"/>
              <a:gd name="connsiteY1" fmla="*/ 0 h 1241570"/>
              <a:gd name="connsiteX2" fmla="*/ 162128 w 1526057"/>
              <a:gd name="connsiteY2" fmla="*/ 145 h 1241570"/>
              <a:gd name="connsiteX3" fmla="*/ 1364399 w 1526057"/>
              <a:gd name="connsiteY3" fmla="*/ 145 h 1241570"/>
              <a:gd name="connsiteX4" fmla="*/ 1526057 w 1526057"/>
              <a:gd name="connsiteY4" fmla="*/ 161803 h 1241570"/>
              <a:gd name="connsiteX5" fmla="*/ 1526057 w 1526057"/>
              <a:gd name="connsiteY5" fmla="*/ 1079912 h 1241570"/>
              <a:gd name="connsiteX6" fmla="*/ 1364399 w 1526057"/>
              <a:gd name="connsiteY6" fmla="*/ 1241570 h 1241570"/>
              <a:gd name="connsiteX7" fmla="*/ 162128 w 1526057"/>
              <a:gd name="connsiteY7" fmla="*/ 1241570 h 1241570"/>
              <a:gd name="connsiteX8" fmla="*/ 470 w 1526057"/>
              <a:gd name="connsiteY8" fmla="*/ 1079912 h 1241570"/>
              <a:gd name="connsiteX9" fmla="*/ 470 w 1526057"/>
              <a:gd name="connsiteY9" fmla="*/ 161803 h 1241570"/>
              <a:gd name="connsiteX0" fmla="*/ 649 w 1526236"/>
              <a:gd name="connsiteY0" fmla="*/ 161803 h 1241570"/>
              <a:gd name="connsiteX1" fmla="*/ 1165 w 1526236"/>
              <a:gd name="connsiteY1" fmla="*/ 0 h 1241570"/>
              <a:gd name="connsiteX2" fmla="*/ 162307 w 1526236"/>
              <a:gd name="connsiteY2" fmla="*/ 145 h 1241570"/>
              <a:gd name="connsiteX3" fmla="*/ 1364578 w 1526236"/>
              <a:gd name="connsiteY3" fmla="*/ 145 h 1241570"/>
              <a:gd name="connsiteX4" fmla="*/ 1526236 w 1526236"/>
              <a:gd name="connsiteY4" fmla="*/ 161803 h 1241570"/>
              <a:gd name="connsiteX5" fmla="*/ 1526236 w 1526236"/>
              <a:gd name="connsiteY5" fmla="*/ 1079912 h 1241570"/>
              <a:gd name="connsiteX6" fmla="*/ 1364578 w 1526236"/>
              <a:gd name="connsiteY6" fmla="*/ 1241570 h 1241570"/>
              <a:gd name="connsiteX7" fmla="*/ 162307 w 1526236"/>
              <a:gd name="connsiteY7" fmla="*/ 1241570 h 1241570"/>
              <a:gd name="connsiteX8" fmla="*/ 649 w 1526236"/>
              <a:gd name="connsiteY8" fmla="*/ 1079912 h 1241570"/>
              <a:gd name="connsiteX9" fmla="*/ 649 w 1526236"/>
              <a:gd name="connsiteY9" fmla="*/ 161803 h 1241570"/>
              <a:gd name="connsiteX0" fmla="*/ 268 w 1525855"/>
              <a:gd name="connsiteY0" fmla="*/ 161803 h 1241570"/>
              <a:gd name="connsiteX1" fmla="*/ 784 w 1525855"/>
              <a:gd name="connsiteY1" fmla="*/ 0 h 1241570"/>
              <a:gd name="connsiteX2" fmla="*/ 161926 w 1525855"/>
              <a:gd name="connsiteY2" fmla="*/ 145 h 1241570"/>
              <a:gd name="connsiteX3" fmla="*/ 1364197 w 1525855"/>
              <a:gd name="connsiteY3" fmla="*/ 145 h 1241570"/>
              <a:gd name="connsiteX4" fmla="*/ 1525855 w 1525855"/>
              <a:gd name="connsiteY4" fmla="*/ 161803 h 1241570"/>
              <a:gd name="connsiteX5" fmla="*/ 1525855 w 1525855"/>
              <a:gd name="connsiteY5" fmla="*/ 1079912 h 1241570"/>
              <a:gd name="connsiteX6" fmla="*/ 1364197 w 1525855"/>
              <a:gd name="connsiteY6" fmla="*/ 1241570 h 1241570"/>
              <a:gd name="connsiteX7" fmla="*/ 161926 w 1525855"/>
              <a:gd name="connsiteY7" fmla="*/ 1241570 h 1241570"/>
              <a:gd name="connsiteX8" fmla="*/ 268 w 1525855"/>
              <a:gd name="connsiteY8" fmla="*/ 1079912 h 1241570"/>
              <a:gd name="connsiteX9" fmla="*/ 268 w 1525855"/>
              <a:gd name="connsiteY9" fmla="*/ 161803 h 1241570"/>
              <a:gd name="connsiteX0" fmla="*/ 359 w 1525946"/>
              <a:gd name="connsiteY0" fmla="*/ 161803 h 1241570"/>
              <a:gd name="connsiteX1" fmla="*/ 253 w 1525946"/>
              <a:gd name="connsiteY1" fmla="*/ 0 h 1241570"/>
              <a:gd name="connsiteX2" fmla="*/ 162017 w 1525946"/>
              <a:gd name="connsiteY2" fmla="*/ 145 h 1241570"/>
              <a:gd name="connsiteX3" fmla="*/ 1364288 w 1525946"/>
              <a:gd name="connsiteY3" fmla="*/ 145 h 1241570"/>
              <a:gd name="connsiteX4" fmla="*/ 1525946 w 1525946"/>
              <a:gd name="connsiteY4" fmla="*/ 161803 h 1241570"/>
              <a:gd name="connsiteX5" fmla="*/ 1525946 w 1525946"/>
              <a:gd name="connsiteY5" fmla="*/ 1079912 h 1241570"/>
              <a:gd name="connsiteX6" fmla="*/ 1364288 w 1525946"/>
              <a:gd name="connsiteY6" fmla="*/ 1241570 h 1241570"/>
              <a:gd name="connsiteX7" fmla="*/ 162017 w 1525946"/>
              <a:gd name="connsiteY7" fmla="*/ 1241570 h 1241570"/>
              <a:gd name="connsiteX8" fmla="*/ 359 w 1525946"/>
              <a:gd name="connsiteY8" fmla="*/ 1079912 h 1241570"/>
              <a:gd name="connsiteX9" fmla="*/ 359 w 1525946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106 w 1525693"/>
              <a:gd name="connsiteY0" fmla="*/ 161803 h 1241570"/>
              <a:gd name="connsiteX1" fmla="*/ 0 w 1525693"/>
              <a:gd name="connsiteY1" fmla="*/ 0 h 1241570"/>
              <a:gd name="connsiteX2" fmla="*/ 161764 w 1525693"/>
              <a:gd name="connsiteY2" fmla="*/ 145 h 1241570"/>
              <a:gd name="connsiteX3" fmla="*/ 1364035 w 1525693"/>
              <a:gd name="connsiteY3" fmla="*/ 145 h 1241570"/>
              <a:gd name="connsiteX4" fmla="*/ 1525693 w 1525693"/>
              <a:gd name="connsiteY4" fmla="*/ 161803 h 1241570"/>
              <a:gd name="connsiteX5" fmla="*/ 1525693 w 1525693"/>
              <a:gd name="connsiteY5" fmla="*/ 1079912 h 1241570"/>
              <a:gd name="connsiteX6" fmla="*/ 1364035 w 1525693"/>
              <a:gd name="connsiteY6" fmla="*/ 1241570 h 1241570"/>
              <a:gd name="connsiteX7" fmla="*/ 161764 w 1525693"/>
              <a:gd name="connsiteY7" fmla="*/ 1241570 h 1241570"/>
              <a:gd name="connsiteX8" fmla="*/ 106 w 1525693"/>
              <a:gd name="connsiteY8" fmla="*/ 1079912 h 1241570"/>
              <a:gd name="connsiteX9" fmla="*/ 106 w 1525693"/>
              <a:gd name="connsiteY9" fmla="*/ 161803 h 124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5693" h="1241570">
                <a:moveTo>
                  <a:pt x="106" y="161803"/>
                </a:moveTo>
                <a:cubicBezTo>
                  <a:pt x="-210" y="159620"/>
                  <a:pt x="409" y="7672"/>
                  <a:pt x="0" y="0"/>
                </a:cubicBezTo>
                <a:cubicBezTo>
                  <a:pt x="6219" y="388"/>
                  <a:pt x="110655" y="450"/>
                  <a:pt x="161764" y="145"/>
                </a:cubicBezTo>
                <a:lnTo>
                  <a:pt x="1364035" y="145"/>
                </a:lnTo>
                <a:cubicBezTo>
                  <a:pt x="1453316" y="145"/>
                  <a:pt x="1525693" y="72522"/>
                  <a:pt x="1525693" y="161803"/>
                </a:cubicBezTo>
                <a:lnTo>
                  <a:pt x="1525693" y="1079912"/>
                </a:lnTo>
                <a:cubicBezTo>
                  <a:pt x="1525693" y="1169193"/>
                  <a:pt x="1453316" y="1241570"/>
                  <a:pt x="1364035" y="1241570"/>
                </a:cubicBezTo>
                <a:lnTo>
                  <a:pt x="161764" y="1241570"/>
                </a:lnTo>
                <a:cubicBezTo>
                  <a:pt x="72483" y="1241570"/>
                  <a:pt x="106" y="1169193"/>
                  <a:pt x="106" y="1079912"/>
                </a:cubicBezTo>
                <a:lnTo>
                  <a:pt x="106" y="1618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bIns="144000" anchor="b"/>
          <a:lstStyle>
            <a:lvl1pPr marL="0" indent="0" algn="ctr">
              <a:buNone/>
              <a:defRPr sz="8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nl-NL" noProof="0"/>
          </a:p>
        </p:txBody>
      </p:sp>
      <p:sp>
        <p:nvSpPr>
          <p:cNvPr id="158" name="Tijdelijke aanduiding voor afbeelding 6">
            <a:extLst>
              <a:ext uri="{FF2B5EF4-FFF2-40B4-BE49-F238E27FC236}">
                <a16:creationId xmlns:a16="http://schemas.microsoft.com/office/drawing/2014/main" id="{3BAEA7E3-4B93-482B-8197-4D73CC7255A6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483724" y="4933580"/>
            <a:ext cx="1523814" cy="890573"/>
          </a:xfrm>
          <a:custGeom>
            <a:avLst/>
            <a:gdLst>
              <a:gd name="connsiteX0" fmla="*/ 0 w 1525587"/>
              <a:gd name="connsiteY0" fmla="*/ 161658 h 1241425"/>
              <a:gd name="connsiteX1" fmla="*/ 161658 w 1525587"/>
              <a:gd name="connsiteY1" fmla="*/ 0 h 1241425"/>
              <a:gd name="connsiteX2" fmla="*/ 1363929 w 1525587"/>
              <a:gd name="connsiteY2" fmla="*/ 0 h 1241425"/>
              <a:gd name="connsiteX3" fmla="*/ 1525587 w 1525587"/>
              <a:gd name="connsiteY3" fmla="*/ 161658 h 1241425"/>
              <a:gd name="connsiteX4" fmla="*/ 1525587 w 1525587"/>
              <a:gd name="connsiteY4" fmla="*/ 1079767 h 1241425"/>
              <a:gd name="connsiteX5" fmla="*/ 1363929 w 1525587"/>
              <a:gd name="connsiteY5" fmla="*/ 1241425 h 1241425"/>
              <a:gd name="connsiteX6" fmla="*/ 161658 w 1525587"/>
              <a:gd name="connsiteY6" fmla="*/ 1241425 h 1241425"/>
              <a:gd name="connsiteX7" fmla="*/ 0 w 1525587"/>
              <a:gd name="connsiteY7" fmla="*/ 1079767 h 1241425"/>
              <a:gd name="connsiteX8" fmla="*/ 0 w 1525587"/>
              <a:gd name="connsiteY8" fmla="*/ 161658 h 1241425"/>
              <a:gd name="connsiteX0" fmla="*/ 0 w 1525587"/>
              <a:gd name="connsiteY0" fmla="*/ 161658 h 1241425"/>
              <a:gd name="connsiteX1" fmla="*/ 42862 w 1525587"/>
              <a:gd name="connsiteY1" fmla="*/ 48418 h 1241425"/>
              <a:gd name="connsiteX2" fmla="*/ 161658 w 1525587"/>
              <a:gd name="connsiteY2" fmla="*/ 0 h 1241425"/>
              <a:gd name="connsiteX3" fmla="*/ 1363929 w 1525587"/>
              <a:gd name="connsiteY3" fmla="*/ 0 h 1241425"/>
              <a:gd name="connsiteX4" fmla="*/ 1525587 w 1525587"/>
              <a:gd name="connsiteY4" fmla="*/ 161658 h 1241425"/>
              <a:gd name="connsiteX5" fmla="*/ 1525587 w 1525587"/>
              <a:gd name="connsiteY5" fmla="*/ 1079767 h 1241425"/>
              <a:gd name="connsiteX6" fmla="*/ 1363929 w 1525587"/>
              <a:gd name="connsiteY6" fmla="*/ 1241425 h 1241425"/>
              <a:gd name="connsiteX7" fmla="*/ 161658 w 1525587"/>
              <a:gd name="connsiteY7" fmla="*/ 1241425 h 1241425"/>
              <a:gd name="connsiteX8" fmla="*/ 0 w 1525587"/>
              <a:gd name="connsiteY8" fmla="*/ 1079767 h 1241425"/>
              <a:gd name="connsiteX9" fmla="*/ 0 w 1525587"/>
              <a:gd name="connsiteY9" fmla="*/ 161658 h 1241425"/>
              <a:gd name="connsiteX0" fmla="*/ 8672 w 1534259"/>
              <a:gd name="connsiteY0" fmla="*/ 165982 h 1245749"/>
              <a:gd name="connsiteX1" fmla="*/ 11053 w 1534259"/>
              <a:gd name="connsiteY1" fmla="*/ 12261 h 1245749"/>
              <a:gd name="connsiteX2" fmla="*/ 170330 w 1534259"/>
              <a:gd name="connsiteY2" fmla="*/ 4324 h 1245749"/>
              <a:gd name="connsiteX3" fmla="*/ 1372601 w 1534259"/>
              <a:gd name="connsiteY3" fmla="*/ 4324 h 1245749"/>
              <a:gd name="connsiteX4" fmla="*/ 1534259 w 1534259"/>
              <a:gd name="connsiteY4" fmla="*/ 165982 h 1245749"/>
              <a:gd name="connsiteX5" fmla="*/ 1534259 w 1534259"/>
              <a:gd name="connsiteY5" fmla="*/ 1084091 h 1245749"/>
              <a:gd name="connsiteX6" fmla="*/ 1372601 w 1534259"/>
              <a:gd name="connsiteY6" fmla="*/ 1245749 h 1245749"/>
              <a:gd name="connsiteX7" fmla="*/ 170330 w 1534259"/>
              <a:gd name="connsiteY7" fmla="*/ 1245749 h 1245749"/>
              <a:gd name="connsiteX8" fmla="*/ 8672 w 1534259"/>
              <a:gd name="connsiteY8" fmla="*/ 1084091 h 1245749"/>
              <a:gd name="connsiteX9" fmla="*/ 8672 w 1534259"/>
              <a:gd name="connsiteY9" fmla="*/ 165982 h 1245749"/>
              <a:gd name="connsiteX0" fmla="*/ 8672 w 1534259"/>
              <a:gd name="connsiteY0" fmla="*/ 167890 h 1247657"/>
              <a:gd name="connsiteX1" fmla="*/ 11053 w 1534259"/>
              <a:gd name="connsiteY1" fmla="*/ 14169 h 1247657"/>
              <a:gd name="connsiteX2" fmla="*/ 170330 w 1534259"/>
              <a:gd name="connsiteY2" fmla="*/ 6232 h 1247657"/>
              <a:gd name="connsiteX3" fmla="*/ 1372601 w 1534259"/>
              <a:gd name="connsiteY3" fmla="*/ 6232 h 1247657"/>
              <a:gd name="connsiteX4" fmla="*/ 1534259 w 1534259"/>
              <a:gd name="connsiteY4" fmla="*/ 167890 h 1247657"/>
              <a:gd name="connsiteX5" fmla="*/ 1534259 w 1534259"/>
              <a:gd name="connsiteY5" fmla="*/ 1085999 h 1247657"/>
              <a:gd name="connsiteX6" fmla="*/ 1372601 w 1534259"/>
              <a:gd name="connsiteY6" fmla="*/ 1247657 h 1247657"/>
              <a:gd name="connsiteX7" fmla="*/ 170330 w 1534259"/>
              <a:gd name="connsiteY7" fmla="*/ 1247657 h 1247657"/>
              <a:gd name="connsiteX8" fmla="*/ 8672 w 1534259"/>
              <a:gd name="connsiteY8" fmla="*/ 1085999 h 1247657"/>
              <a:gd name="connsiteX9" fmla="*/ 8672 w 1534259"/>
              <a:gd name="connsiteY9" fmla="*/ 167890 h 1247657"/>
              <a:gd name="connsiteX0" fmla="*/ 8672 w 1534259"/>
              <a:gd name="connsiteY0" fmla="*/ 161658 h 1241425"/>
              <a:gd name="connsiteX1" fmla="*/ 11053 w 1534259"/>
              <a:gd name="connsiteY1" fmla="*/ 7937 h 1241425"/>
              <a:gd name="connsiteX2" fmla="*/ 170330 w 1534259"/>
              <a:gd name="connsiteY2" fmla="*/ 0 h 1241425"/>
              <a:gd name="connsiteX3" fmla="*/ 1372601 w 1534259"/>
              <a:gd name="connsiteY3" fmla="*/ 0 h 1241425"/>
              <a:gd name="connsiteX4" fmla="*/ 1534259 w 1534259"/>
              <a:gd name="connsiteY4" fmla="*/ 161658 h 1241425"/>
              <a:gd name="connsiteX5" fmla="*/ 1534259 w 1534259"/>
              <a:gd name="connsiteY5" fmla="*/ 1079767 h 1241425"/>
              <a:gd name="connsiteX6" fmla="*/ 1372601 w 1534259"/>
              <a:gd name="connsiteY6" fmla="*/ 1241425 h 1241425"/>
              <a:gd name="connsiteX7" fmla="*/ 170330 w 1534259"/>
              <a:gd name="connsiteY7" fmla="*/ 1241425 h 1241425"/>
              <a:gd name="connsiteX8" fmla="*/ 8672 w 1534259"/>
              <a:gd name="connsiteY8" fmla="*/ 1079767 h 1241425"/>
              <a:gd name="connsiteX9" fmla="*/ 8672 w 1534259"/>
              <a:gd name="connsiteY9" fmla="*/ 161658 h 124142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2425 h 1242192"/>
              <a:gd name="connsiteX1" fmla="*/ 10644 w 1535715"/>
              <a:gd name="connsiteY1" fmla="*/ 0 h 1242192"/>
              <a:gd name="connsiteX2" fmla="*/ 171786 w 1535715"/>
              <a:gd name="connsiteY2" fmla="*/ 767 h 1242192"/>
              <a:gd name="connsiteX3" fmla="*/ 1374057 w 1535715"/>
              <a:gd name="connsiteY3" fmla="*/ 767 h 1242192"/>
              <a:gd name="connsiteX4" fmla="*/ 1535715 w 1535715"/>
              <a:gd name="connsiteY4" fmla="*/ 162425 h 1242192"/>
              <a:gd name="connsiteX5" fmla="*/ 1535715 w 1535715"/>
              <a:gd name="connsiteY5" fmla="*/ 1080534 h 1242192"/>
              <a:gd name="connsiteX6" fmla="*/ 1374057 w 1535715"/>
              <a:gd name="connsiteY6" fmla="*/ 1242192 h 1242192"/>
              <a:gd name="connsiteX7" fmla="*/ 171786 w 1535715"/>
              <a:gd name="connsiteY7" fmla="*/ 1242192 h 1242192"/>
              <a:gd name="connsiteX8" fmla="*/ 10128 w 1535715"/>
              <a:gd name="connsiteY8" fmla="*/ 1080534 h 1242192"/>
              <a:gd name="connsiteX9" fmla="*/ 10128 w 1535715"/>
              <a:gd name="connsiteY9" fmla="*/ 162425 h 1242192"/>
              <a:gd name="connsiteX0" fmla="*/ 10128 w 1535715"/>
              <a:gd name="connsiteY0" fmla="*/ 163668 h 1243435"/>
              <a:gd name="connsiteX1" fmla="*/ 10644 w 1535715"/>
              <a:gd name="connsiteY1" fmla="*/ 0 h 1243435"/>
              <a:gd name="connsiteX2" fmla="*/ 171786 w 1535715"/>
              <a:gd name="connsiteY2" fmla="*/ 2010 h 1243435"/>
              <a:gd name="connsiteX3" fmla="*/ 1374057 w 1535715"/>
              <a:gd name="connsiteY3" fmla="*/ 2010 h 1243435"/>
              <a:gd name="connsiteX4" fmla="*/ 1535715 w 1535715"/>
              <a:gd name="connsiteY4" fmla="*/ 163668 h 1243435"/>
              <a:gd name="connsiteX5" fmla="*/ 1535715 w 1535715"/>
              <a:gd name="connsiteY5" fmla="*/ 1081777 h 1243435"/>
              <a:gd name="connsiteX6" fmla="*/ 1374057 w 1535715"/>
              <a:gd name="connsiteY6" fmla="*/ 1243435 h 1243435"/>
              <a:gd name="connsiteX7" fmla="*/ 171786 w 1535715"/>
              <a:gd name="connsiteY7" fmla="*/ 1243435 h 1243435"/>
              <a:gd name="connsiteX8" fmla="*/ 10128 w 1535715"/>
              <a:gd name="connsiteY8" fmla="*/ 1081777 h 1243435"/>
              <a:gd name="connsiteX9" fmla="*/ 10128 w 1535715"/>
              <a:gd name="connsiteY9" fmla="*/ 163668 h 1243435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0128 w 1535715"/>
              <a:gd name="connsiteY0" fmla="*/ 161803 h 1241570"/>
              <a:gd name="connsiteX1" fmla="*/ 10644 w 1535715"/>
              <a:gd name="connsiteY1" fmla="*/ 0 h 1241570"/>
              <a:gd name="connsiteX2" fmla="*/ 171786 w 1535715"/>
              <a:gd name="connsiteY2" fmla="*/ 145 h 1241570"/>
              <a:gd name="connsiteX3" fmla="*/ 1374057 w 1535715"/>
              <a:gd name="connsiteY3" fmla="*/ 145 h 1241570"/>
              <a:gd name="connsiteX4" fmla="*/ 1535715 w 1535715"/>
              <a:gd name="connsiteY4" fmla="*/ 161803 h 1241570"/>
              <a:gd name="connsiteX5" fmla="*/ 1535715 w 1535715"/>
              <a:gd name="connsiteY5" fmla="*/ 1079912 h 1241570"/>
              <a:gd name="connsiteX6" fmla="*/ 1374057 w 1535715"/>
              <a:gd name="connsiteY6" fmla="*/ 1241570 h 1241570"/>
              <a:gd name="connsiteX7" fmla="*/ 171786 w 1535715"/>
              <a:gd name="connsiteY7" fmla="*/ 1241570 h 1241570"/>
              <a:gd name="connsiteX8" fmla="*/ 10128 w 1535715"/>
              <a:gd name="connsiteY8" fmla="*/ 1079912 h 1241570"/>
              <a:gd name="connsiteX9" fmla="*/ 10128 w 1535715"/>
              <a:gd name="connsiteY9" fmla="*/ 161803 h 1241570"/>
              <a:gd name="connsiteX0" fmla="*/ 11808 w 1537395"/>
              <a:gd name="connsiteY0" fmla="*/ 161803 h 1241570"/>
              <a:gd name="connsiteX1" fmla="*/ 12324 w 1537395"/>
              <a:gd name="connsiteY1" fmla="*/ 0 h 1241570"/>
              <a:gd name="connsiteX2" fmla="*/ 173466 w 1537395"/>
              <a:gd name="connsiteY2" fmla="*/ 145 h 1241570"/>
              <a:gd name="connsiteX3" fmla="*/ 1375737 w 1537395"/>
              <a:gd name="connsiteY3" fmla="*/ 145 h 1241570"/>
              <a:gd name="connsiteX4" fmla="*/ 1537395 w 1537395"/>
              <a:gd name="connsiteY4" fmla="*/ 161803 h 1241570"/>
              <a:gd name="connsiteX5" fmla="*/ 1537395 w 1537395"/>
              <a:gd name="connsiteY5" fmla="*/ 1079912 h 1241570"/>
              <a:gd name="connsiteX6" fmla="*/ 1375737 w 1537395"/>
              <a:gd name="connsiteY6" fmla="*/ 1241570 h 1241570"/>
              <a:gd name="connsiteX7" fmla="*/ 173466 w 1537395"/>
              <a:gd name="connsiteY7" fmla="*/ 1241570 h 1241570"/>
              <a:gd name="connsiteX8" fmla="*/ 11808 w 1537395"/>
              <a:gd name="connsiteY8" fmla="*/ 1079912 h 1241570"/>
              <a:gd name="connsiteX9" fmla="*/ 11808 w 1537395"/>
              <a:gd name="connsiteY9" fmla="*/ 161803 h 1241570"/>
              <a:gd name="connsiteX0" fmla="*/ 346 w 1525933"/>
              <a:gd name="connsiteY0" fmla="*/ 161803 h 1241570"/>
              <a:gd name="connsiteX1" fmla="*/ 862 w 1525933"/>
              <a:gd name="connsiteY1" fmla="*/ 0 h 1241570"/>
              <a:gd name="connsiteX2" fmla="*/ 162004 w 1525933"/>
              <a:gd name="connsiteY2" fmla="*/ 145 h 1241570"/>
              <a:gd name="connsiteX3" fmla="*/ 1364275 w 1525933"/>
              <a:gd name="connsiteY3" fmla="*/ 145 h 1241570"/>
              <a:gd name="connsiteX4" fmla="*/ 1525933 w 1525933"/>
              <a:gd name="connsiteY4" fmla="*/ 161803 h 1241570"/>
              <a:gd name="connsiteX5" fmla="*/ 1525933 w 1525933"/>
              <a:gd name="connsiteY5" fmla="*/ 1079912 h 1241570"/>
              <a:gd name="connsiteX6" fmla="*/ 1364275 w 1525933"/>
              <a:gd name="connsiteY6" fmla="*/ 1241570 h 1241570"/>
              <a:gd name="connsiteX7" fmla="*/ 162004 w 1525933"/>
              <a:gd name="connsiteY7" fmla="*/ 1241570 h 1241570"/>
              <a:gd name="connsiteX8" fmla="*/ 346 w 1525933"/>
              <a:gd name="connsiteY8" fmla="*/ 1079912 h 1241570"/>
              <a:gd name="connsiteX9" fmla="*/ 346 w 1525933"/>
              <a:gd name="connsiteY9" fmla="*/ 161803 h 1241570"/>
              <a:gd name="connsiteX0" fmla="*/ 872 w 1526459"/>
              <a:gd name="connsiteY0" fmla="*/ 161803 h 1241570"/>
              <a:gd name="connsiteX1" fmla="*/ 1388 w 1526459"/>
              <a:gd name="connsiteY1" fmla="*/ 0 h 1241570"/>
              <a:gd name="connsiteX2" fmla="*/ 162530 w 1526459"/>
              <a:gd name="connsiteY2" fmla="*/ 145 h 1241570"/>
              <a:gd name="connsiteX3" fmla="*/ 1364801 w 1526459"/>
              <a:gd name="connsiteY3" fmla="*/ 145 h 1241570"/>
              <a:gd name="connsiteX4" fmla="*/ 1526459 w 1526459"/>
              <a:gd name="connsiteY4" fmla="*/ 161803 h 1241570"/>
              <a:gd name="connsiteX5" fmla="*/ 1526459 w 1526459"/>
              <a:gd name="connsiteY5" fmla="*/ 1079912 h 1241570"/>
              <a:gd name="connsiteX6" fmla="*/ 1364801 w 1526459"/>
              <a:gd name="connsiteY6" fmla="*/ 1241570 h 1241570"/>
              <a:gd name="connsiteX7" fmla="*/ 162530 w 1526459"/>
              <a:gd name="connsiteY7" fmla="*/ 1241570 h 1241570"/>
              <a:gd name="connsiteX8" fmla="*/ 872 w 1526459"/>
              <a:gd name="connsiteY8" fmla="*/ 1079912 h 1241570"/>
              <a:gd name="connsiteX9" fmla="*/ 872 w 1526459"/>
              <a:gd name="connsiteY9" fmla="*/ 161803 h 1241570"/>
              <a:gd name="connsiteX0" fmla="*/ 470 w 1526057"/>
              <a:gd name="connsiteY0" fmla="*/ 161803 h 1241570"/>
              <a:gd name="connsiteX1" fmla="*/ 986 w 1526057"/>
              <a:gd name="connsiteY1" fmla="*/ 0 h 1241570"/>
              <a:gd name="connsiteX2" fmla="*/ 162128 w 1526057"/>
              <a:gd name="connsiteY2" fmla="*/ 145 h 1241570"/>
              <a:gd name="connsiteX3" fmla="*/ 1364399 w 1526057"/>
              <a:gd name="connsiteY3" fmla="*/ 145 h 1241570"/>
              <a:gd name="connsiteX4" fmla="*/ 1526057 w 1526057"/>
              <a:gd name="connsiteY4" fmla="*/ 161803 h 1241570"/>
              <a:gd name="connsiteX5" fmla="*/ 1526057 w 1526057"/>
              <a:gd name="connsiteY5" fmla="*/ 1079912 h 1241570"/>
              <a:gd name="connsiteX6" fmla="*/ 1364399 w 1526057"/>
              <a:gd name="connsiteY6" fmla="*/ 1241570 h 1241570"/>
              <a:gd name="connsiteX7" fmla="*/ 162128 w 1526057"/>
              <a:gd name="connsiteY7" fmla="*/ 1241570 h 1241570"/>
              <a:gd name="connsiteX8" fmla="*/ 470 w 1526057"/>
              <a:gd name="connsiteY8" fmla="*/ 1079912 h 1241570"/>
              <a:gd name="connsiteX9" fmla="*/ 470 w 1526057"/>
              <a:gd name="connsiteY9" fmla="*/ 161803 h 1241570"/>
              <a:gd name="connsiteX0" fmla="*/ 649 w 1526236"/>
              <a:gd name="connsiteY0" fmla="*/ 161803 h 1241570"/>
              <a:gd name="connsiteX1" fmla="*/ 1165 w 1526236"/>
              <a:gd name="connsiteY1" fmla="*/ 0 h 1241570"/>
              <a:gd name="connsiteX2" fmla="*/ 162307 w 1526236"/>
              <a:gd name="connsiteY2" fmla="*/ 145 h 1241570"/>
              <a:gd name="connsiteX3" fmla="*/ 1364578 w 1526236"/>
              <a:gd name="connsiteY3" fmla="*/ 145 h 1241570"/>
              <a:gd name="connsiteX4" fmla="*/ 1526236 w 1526236"/>
              <a:gd name="connsiteY4" fmla="*/ 161803 h 1241570"/>
              <a:gd name="connsiteX5" fmla="*/ 1526236 w 1526236"/>
              <a:gd name="connsiteY5" fmla="*/ 1079912 h 1241570"/>
              <a:gd name="connsiteX6" fmla="*/ 1364578 w 1526236"/>
              <a:gd name="connsiteY6" fmla="*/ 1241570 h 1241570"/>
              <a:gd name="connsiteX7" fmla="*/ 162307 w 1526236"/>
              <a:gd name="connsiteY7" fmla="*/ 1241570 h 1241570"/>
              <a:gd name="connsiteX8" fmla="*/ 649 w 1526236"/>
              <a:gd name="connsiteY8" fmla="*/ 1079912 h 1241570"/>
              <a:gd name="connsiteX9" fmla="*/ 649 w 1526236"/>
              <a:gd name="connsiteY9" fmla="*/ 161803 h 1241570"/>
              <a:gd name="connsiteX0" fmla="*/ 268 w 1525855"/>
              <a:gd name="connsiteY0" fmla="*/ 161803 h 1241570"/>
              <a:gd name="connsiteX1" fmla="*/ 784 w 1525855"/>
              <a:gd name="connsiteY1" fmla="*/ 0 h 1241570"/>
              <a:gd name="connsiteX2" fmla="*/ 161926 w 1525855"/>
              <a:gd name="connsiteY2" fmla="*/ 145 h 1241570"/>
              <a:gd name="connsiteX3" fmla="*/ 1364197 w 1525855"/>
              <a:gd name="connsiteY3" fmla="*/ 145 h 1241570"/>
              <a:gd name="connsiteX4" fmla="*/ 1525855 w 1525855"/>
              <a:gd name="connsiteY4" fmla="*/ 161803 h 1241570"/>
              <a:gd name="connsiteX5" fmla="*/ 1525855 w 1525855"/>
              <a:gd name="connsiteY5" fmla="*/ 1079912 h 1241570"/>
              <a:gd name="connsiteX6" fmla="*/ 1364197 w 1525855"/>
              <a:gd name="connsiteY6" fmla="*/ 1241570 h 1241570"/>
              <a:gd name="connsiteX7" fmla="*/ 161926 w 1525855"/>
              <a:gd name="connsiteY7" fmla="*/ 1241570 h 1241570"/>
              <a:gd name="connsiteX8" fmla="*/ 268 w 1525855"/>
              <a:gd name="connsiteY8" fmla="*/ 1079912 h 1241570"/>
              <a:gd name="connsiteX9" fmla="*/ 268 w 1525855"/>
              <a:gd name="connsiteY9" fmla="*/ 161803 h 1241570"/>
              <a:gd name="connsiteX0" fmla="*/ 359 w 1525946"/>
              <a:gd name="connsiteY0" fmla="*/ 161803 h 1241570"/>
              <a:gd name="connsiteX1" fmla="*/ 253 w 1525946"/>
              <a:gd name="connsiteY1" fmla="*/ 0 h 1241570"/>
              <a:gd name="connsiteX2" fmla="*/ 162017 w 1525946"/>
              <a:gd name="connsiteY2" fmla="*/ 145 h 1241570"/>
              <a:gd name="connsiteX3" fmla="*/ 1364288 w 1525946"/>
              <a:gd name="connsiteY3" fmla="*/ 145 h 1241570"/>
              <a:gd name="connsiteX4" fmla="*/ 1525946 w 1525946"/>
              <a:gd name="connsiteY4" fmla="*/ 161803 h 1241570"/>
              <a:gd name="connsiteX5" fmla="*/ 1525946 w 1525946"/>
              <a:gd name="connsiteY5" fmla="*/ 1079912 h 1241570"/>
              <a:gd name="connsiteX6" fmla="*/ 1364288 w 1525946"/>
              <a:gd name="connsiteY6" fmla="*/ 1241570 h 1241570"/>
              <a:gd name="connsiteX7" fmla="*/ 162017 w 1525946"/>
              <a:gd name="connsiteY7" fmla="*/ 1241570 h 1241570"/>
              <a:gd name="connsiteX8" fmla="*/ 359 w 1525946"/>
              <a:gd name="connsiteY8" fmla="*/ 1079912 h 1241570"/>
              <a:gd name="connsiteX9" fmla="*/ 359 w 1525946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728 w 1526315"/>
              <a:gd name="connsiteY0" fmla="*/ 161803 h 1241570"/>
              <a:gd name="connsiteX1" fmla="*/ 0 w 1526315"/>
              <a:gd name="connsiteY1" fmla="*/ 0 h 1241570"/>
              <a:gd name="connsiteX2" fmla="*/ 162386 w 1526315"/>
              <a:gd name="connsiteY2" fmla="*/ 145 h 1241570"/>
              <a:gd name="connsiteX3" fmla="*/ 1364657 w 1526315"/>
              <a:gd name="connsiteY3" fmla="*/ 145 h 1241570"/>
              <a:gd name="connsiteX4" fmla="*/ 1526315 w 1526315"/>
              <a:gd name="connsiteY4" fmla="*/ 161803 h 1241570"/>
              <a:gd name="connsiteX5" fmla="*/ 1526315 w 1526315"/>
              <a:gd name="connsiteY5" fmla="*/ 1079912 h 1241570"/>
              <a:gd name="connsiteX6" fmla="*/ 1364657 w 1526315"/>
              <a:gd name="connsiteY6" fmla="*/ 1241570 h 1241570"/>
              <a:gd name="connsiteX7" fmla="*/ 162386 w 1526315"/>
              <a:gd name="connsiteY7" fmla="*/ 1241570 h 1241570"/>
              <a:gd name="connsiteX8" fmla="*/ 728 w 1526315"/>
              <a:gd name="connsiteY8" fmla="*/ 1079912 h 1241570"/>
              <a:gd name="connsiteX9" fmla="*/ 728 w 1526315"/>
              <a:gd name="connsiteY9" fmla="*/ 161803 h 1241570"/>
              <a:gd name="connsiteX0" fmla="*/ 106 w 1525693"/>
              <a:gd name="connsiteY0" fmla="*/ 161803 h 1241570"/>
              <a:gd name="connsiteX1" fmla="*/ 0 w 1525693"/>
              <a:gd name="connsiteY1" fmla="*/ 0 h 1241570"/>
              <a:gd name="connsiteX2" fmla="*/ 161764 w 1525693"/>
              <a:gd name="connsiteY2" fmla="*/ 145 h 1241570"/>
              <a:gd name="connsiteX3" fmla="*/ 1364035 w 1525693"/>
              <a:gd name="connsiteY3" fmla="*/ 145 h 1241570"/>
              <a:gd name="connsiteX4" fmla="*/ 1525693 w 1525693"/>
              <a:gd name="connsiteY4" fmla="*/ 161803 h 1241570"/>
              <a:gd name="connsiteX5" fmla="*/ 1525693 w 1525693"/>
              <a:gd name="connsiteY5" fmla="*/ 1079912 h 1241570"/>
              <a:gd name="connsiteX6" fmla="*/ 1364035 w 1525693"/>
              <a:gd name="connsiteY6" fmla="*/ 1241570 h 1241570"/>
              <a:gd name="connsiteX7" fmla="*/ 161764 w 1525693"/>
              <a:gd name="connsiteY7" fmla="*/ 1241570 h 1241570"/>
              <a:gd name="connsiteX8" fmla="*/ 106 w 1525693"/>
              <a:gd name="connsiteY8" fmla="*/ 1079912 h 1241570"/>
              <a:gd name="connsiteX9" fmla="*/ 106 w 1525693"/>
              <a:gd name="connsiteY9" fmla="*/ 161803 h 124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5693" h="1241570">
                <a:moveTo>
                  <a:pt x="106" y="161803"/>
                </a:moveTo>
                <a:cubicBezTo>
                  <a:pt x="-210" y="159620"/>
                  <a:pt x="409" y="7672"/>
                  <a:pt x="0" y="0"/>
                </a:cubicBezTo>
                <a:cubicBezTo>
                  <a:pt x="6219" y="388"/>
                  <a:pt x="110655" y="450"/>
                  <a:pt x="161764" y="145"/>
                </a:cubicBezTo>
                <a:lnTo>
                  <a:pt x="1364035" y="145"/>
                </a:lnTo>
                <a:cubicBezTo>
                  <a:pt x="1453316" y="145"/>
                  <a:pt x="1525693" y="72522"/>
                  <a:pt x="1525693" y="161803"/>
                </a:cubicBezTo>
                <a:lnTo>
                  <a:pt x="1525693" y="1079912"/>
                </a:lnTo>
                <a:cubicBezTo>
                  <a:pt x="1525693" y="1169193"/>
                  <a:pt x="1453316" y="1241570"/>
                  <a:pt x="1364035" y="1241570"/>
                </a:cubicBezTo>
                <a:lnTo>
                  <a:pt x="161764" y="1241570"/>
                </a:lnTo>
                <a:cubicBezTo>
                  <a:pt x="72483" y="1241570"/>
                  <a:pt x="106" y="1169193"/>
                  <a:pt x="106" y="1079912"/>
                </a:cubicBezTo>
                <a:lnTo>
                  <a:pt x="106" y="16180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bIns="144000" anchor="b"/>
          <a:lstStyle>
            <a:lvl1pPr marL="0" indent="0" algn="ctr">
              <a:buNone/>
              <a:defRPr sz="800" b="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nl-NL" noProof="0"/>
          </a:p>
        </p:txBody>
      </p:sp>
      <p:sp>
        <p:nvSpPr>
          <p:cNvPr id="162" name="Tijdelijke aanduiding voor tekst 2">
            <a:extLst>
              <a:ext uri="{FF2B5EF4-FFF2-40B4-BE49-F238E27FC236}">
                <a16:creationId xmlns:a16="http://schemas.microsoft.com/office/drawing/2014/main" id="{7261898A-F5A9-4EF3-AA75-53FC19067F1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147721" y="2597513"/>
            <a:ext cx="7551617" cy="914171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17996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138332" y="2382"/>
                </a:lnTo>
                <a:cubicBezTo>
                  <a:pt x="7257988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57988" y="1240632"/>
                  <a:pt x="7138332" y="1240632"/>
                </a:cubicBezTo>
                <a:lnTo>
                  <a:pt x="179964" y="1240632"/>
                </a:lnTo>
                <a:cubicBezTo>
                  <a:pt x="6030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164" name="Tijdelijke aanduiding voor tekst 2">
            <a:extLst>
              <a:ext uri="{FF2B5EF4-FFF2-40B4-BE49-F238E27FC236}">
                <a16:creationId xmlns:a16="http://schemas.microsoft.com/office/drawing/2014/main" id="{F3B45119-1F04-468E-9C06-CB3EFB775B3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147721" y="3765547"/>
            <a:ext cx="7551617" cy="914171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17996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138332" y="2382"/>
                </a:lnTo>
                <a:cubicBezTo>
                  <a:pt x="7257988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57988" y="1240632"/>
                  <a:pt x="7138332" y="1240632"/>
                </a:cubicBezTo>
                <a:lnTo>
                  <a:pt x="179964" y="1240632"/>
                </a:lnTo>
                <a:cubicBezTo>
                  <a:pt x="6030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166" name="Tijdelijke aanduiding voor tekst 2">
            <a:extLst>
              <a:ext uri="{FF2B5EF4-FFF2-40B4-BE49-F238E27FC236}">
                <a16:creationId xmlns:a16="http://schemas.microsoft.com/office/drawing/2014/main" id="{853D7205-234D-4794-8AC8-B9710AD7AFF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147721" y="4933580"/>
            <a:ext cx="7551617" cy="914171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17996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138332" y="2382"/>
                </a:lnTo>
                <a:cubicBezTo>
                  <a:pt x="7257988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57988" y="1240632"/>
                  <a:pt x="7138332" y="1240632"/>
                </a:cubicBezTo>
                <a:lnTo>
                  <a:pt x="179964" y="1240632"/>
                </a:lnTo>
                <a:cubicBezTo>
                  <a:pt x="6030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D8E214-208E-1121-4E31-0CDD336FD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3" y="396982"/>
            <a:ext cx="9217416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82" name="Picture 81" descr="Logo&#10;&#10;Description automatically generated">
            <a:extLst>
              <a:ext uri="{FF2B5EF4-FFF2-40B4-BE49-F238E27FC236}">
                <a16:creationId xmlns:a16="http://schemas.microsoft.com/office/drawing/2014/main" id="{BF460086-9A8C-252E-91FA-B6300BBE86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E5004-78FC-7C72-0C04-B00A6393D0AB}"/>
              </a:ext>
            </a:extLst>
          </p:cNvPr>
          <p:cNvSpPr>
            <a:spLocks noGrp="1"/>
          </p:cNvSpPr>
          <p:nvPr>
            <p:ph type="dt" sz="half" idx="51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16-11-2024</a:t>
            </a:fld>
            <a:endParaRPr lang="nl-NL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AA125-78C7-0F34-8AD7-A2C6365C2B91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AC0D5-FA31-F95D-4C8D-19C40B5F73E6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160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kaders + Uitleg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93BADD0-A3B5-4C3B-8DD0-3D113F0760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Ondertitel</a:t>
            </a:r>
          </a:p>
        </p:txBody>
      </p:sp>
      <p:grpSp>
        <p:nvGrpSpPr>
          <p:cNvPr id="38" name="GRID" hidden="1">
            <a:extLst>
              <a:ext uri="{FF2B5EF4-FFF2-40B4-BE49-F238E27FC236}">
                <a16:creationId xmlns:a16="http://schemas.microsoft.com/office/drawing/2014/main" id="{51D5F7E8-69F8-47AD-81F5-1645C97607C1}"/>
              </a:ext>
            </a:extLst>
          </p:cNvPr>
          <p:cNvGrpSpPr/>
          <p:nvPr userDrawn="1"/>
        </p:nvGrpSpPr>
        <p:grpSpPr>
          <a:xfrm>
            <a:off x="0" y="0"/>
            <a:ext cx="12192003" cy="6858000"/>
            <a:chOff x="0" y="0"/>
            <a:chExt cx="12192003" cy="6858000"/>
          </a:xfrm>
        </p:grpSpPr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71DB2C92-E6A8-4532-98F6-C917E7F5CD17}"/>
                </a:ext>
              </a:extLst>
            </p:cNvPr>
            <p:cNvSpPr/>
            <p:nvPr userDrawn="1"/>
          </p:nvSpPr>
          <p:spPr>
            <a:xfrm>
              <a:off x="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1283F161-5F8A-45E1-A9F2-F823FC1CB0A5}"/>
                </a:ext>
              </a:extLst>
            </p:cNvPr>
            <p:cNvSpPr/>
            <p:nvPr userDrawn="1"/>
          </p:nvSpPr>
          <p:spPr>
            <a:xfrm>
              <a:off x="11695286" y="0"/>
              <a:ext cx="496713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E25AE021-76F4-4113-9019-FB3CB3351AD2}"/>
                </a:ext>
              </a:extLst>
            </p:cNvPr>
            <p:cNvSpPr/>
            <p:nvPr userDrawn="1"/>
          </p:nvSpPr>
          <p:spPr>
            <a:xfrm rot="5400000">
              <a:off x="5895974" y="-5895974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4F56F574-960D-4395-B98C-5F49ED9EF418}"/>
                </a:ext>
              </a:extLst>
            </p:cNvPr>
            <p:cNvSpPr/>
            <p:nvPr userDrawn="1"/>
          </p:nvSpPr>
          <p:spPr>
            <a:xfrm rot="5400000">
              <a:off x="5895976" y="-4828915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34E307D0-CCA0-4BDF-BC5F-E19838E9F7DA}"/>
                </a:ext>
              </a:extLst>
            </p:cNvPr>
            <p:cNvSpPr/>
            <p:nvPr userDrawn="1"/>
          </p:nvSpPr>
          <p:spPr>
            <a:xfrm rot="5400000">
              <a:off x="5895975" y="561975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2AEE0B25-FBCC-4048-A2C0-6D97C3E7FEB7}"/>
                </a:ext>
              </a:extLst>
            </p:cNvPr>
            <p:cNvSpPr/>
            <p:nvPr userDrawn="1"/>
          </p:nvSpPr>
          <p:spPr>
            <a:xfrm rot="5400000">
              <a:off x="5895976" y="-108104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B658E1F-0E98-4ED4-B7E8-3A0C15D75D3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80949" y="1429044"/>
            <a:ext cx="1523814" cy="1242271"/>
          </a:xfrm>
          <a:custGeom>
            <a:avLst/>
            <a:gdLst>
              <a:gd name="connsiteX0" fmla="*/ 0 w 6217773"/>
              <a:gd name="connsiteY0" fmla="*/ 631093 h 5069018"/>
              <a:gd name="connsiteX1" fmla="*/ 631093 w 6217773"/>
              <a:gd name="connsiteY1" fmla="*/ 0 h 5069018"/>
              <a:gd name="connsiteX2" fmla="*/ 5586680 w 6217773"/>
              <a:gd name="connsiteY2" fmla="*/ 0 h 5069018"/>
              <a:gd name="connsiteX3" fmla="*/ 6217773 w 6217773"/>
              <a:gd name="connsiteY3" fmla="*/ 631093 h 5069018"/>
              <a:gd name="connsiteX4" fmla="*/ 6217773 w 6217773"/>
              <a:gd name="connsiteY4" fmla="*/ 4437925 h 5069018"/>
              <a:gd name="connsiteX5" fmla="*/ 5586680 w 6217773"/>
              <a:gd name="connsiteY5" fmla="*/ 5069018 h 5069018"/>
              <a:gd name="connsiteX6" fmla="*/ 631093 w 6217773"/>
              <a:gd name="connsiteY6" fmla="*/ 5069018 h 5069018"/>
              <a:gd name="connsiteX7" fmla="*/ 0 w 6217773"/>
              <a:gd name="connsiteY7" fmla="*/ 4437925 h 5069018"/>
              <a:gd name="connsiteX8" fmla="*/ 0 w 6217773"/>
              <a:gd name="connsiteY8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31029 w 6248802"/>
              <a:gd name="connsiteY0" fmla="*/ 638400 h 5076325"/>
              <a:gd name="connsiteX1" fmla="*/ 35792 w 6248802"/>
              <a:gd name="connsiteY1" fmla="*/ 228 h 5076325"/>
              <a:gd name="connsiteX2" fmla="*/ 662122 w 6248802"/>
              <a:gd name="connsiteY2" fmla="*/ 7307 h 5076325"/>
              <a:gd name="connsiteX3" fmla="*/ 5617709 w 6248802"/>
              <a:gd name="connsiteY3" fmla="*/ 7307 h 5076325"/>
              <a:gd name="connsiteX4" fmla="*/ 6248802 w 6248802"/>
              <a:gd name="connsiteY4" fmla="*/ 638400 h 5076325"/>
              <a:gd name="connsiteX5" fmla="*/ 6248802 w 6248802"/>
              <a:gd name="connsiteY5" fmla="*/ 4445232 h 5076325"/>
              <a:gd name="connsiteX6" fmla="*/ 5617709 w 6248802"/>
              <a:gd name="connsiteY6" fmla="*/ 5076325 h 5076325"/>
              <a:gd name="connsiteX7" fmla="*/ 662122 w 6248802"/>
              <a:gd name="connsiteY7" fmla="*/ 5076325 h 5076325"/>
              <a:gd name="connsiteX8" fmla="*/ 31029 w 6248802"/>
              <a:gd name="connsiteY8" fmla="*/ 4445232 h 5076325"/>
              <a:gd name="connsiteX9" fmla="*/ 31029 w 6248802"/>
              <a:gd name="connsiteY9" fmla="*/ 638400 h 5076325"/>
              <a:gd name="connsiteX0" fmla="*/ 0 w 6217773"/>
              <a:gd name="connsiteY0" fmla="*/ 638860 h 5076785"/>
              <a:gd name="connsiteX1" fmla="*/ 4763 w 6217773"/>
              <a:gd name="connsiteY1" fmla="*/ 688 h 5076785"/>
              <a:gd name="connsiteX2" fmla="*/ 631093 w 6217773"/>
              <a:gd name="connsiteY2" fmla="*/ 7767 h 5076785"/>
              <a:gd name="connsiteX3" fmla="*/ 5586680 w 6217773"/>
              <a:gd name="connsiteY3" fmla="*/ 7767 h 5076785"/>
              <a:gd name="connsiteX4" fmla="*/ 6217773 w 6217773"/>
              <a:gd name="connsiteY4" fmla="*/ 638860 h 5076785"/>
              <a:gd name="connsiteX5" fmla="*/ 6217773 w 6217773"/>
              <a:gd name="connsiteY5" fmla="*/ 4445692 h 5076785"/>
              <a:gd name="connsiteX6" fmla="*/ 5586680 w 6217773"/>
              <a:gd name="connsiteY6" fmla="*/ 5076785 h 5076785"/>
              <a:gd name="connsiteX7" fmla="*/ 631093 w 6217773"/>
              <a:gd name="connsiteY7" fmla="*/ 5076785 h 5076785"/>
              <a:gd name="connsiteX8" fmla="*/ 0 w 6217773"/>
              <a:gd name="connsiteY8" fmla="*/ 4445692 h 5076785"/>
              <a:gd name="connsiteX9" fmla="*/ 0 w 6217773"/>
              <a:gd name="connsiteY9" fmla="*/ 638860 h 5076785"/>
              <a:gd name="connsiteX0" fmla="*/ 64 w 6217837"/>
              <a:gd name="connsiteY0" fmla="*/ 638860 h 5076785"/>
              <a:gd name="connsiteX1" fmla="*/ 4827 w 6217837"/>
              <a:gd name="connsiteY1" fmla="*/ 688 h 5076785"/>
              <a:gd name="connsiteX2" fmla="*/ 631157 w 6217837"/>
              <a:gd name="connsiteY2" fmla="*/ 7767 h 5076785"/>
              <a:gd name="connsiteX3" fmla="*/ 5586744 w 6217837"/>
              <a:gd name="connsiteY3" fmla="*/ 7767 h 5076785"/>
              <a:gd name="connsiteX4" fmla="*/ 6217837 w 6217837"/>
              <a:gd name="connsiteY4" fmla="*/ 638860 h 5076785"/>
              <a:gd name="connsiteX5" fmla="*/ 6217837 w 6217837"/>
              <a:gd name="connsiteY5" fmla="*/ 4445692 h 5076785"/>
              <a:gd name="connsiteX6" fmla="*/ 5586744 w 6217837"/>
              <a:gd name="connsiteY6" fmla="*/ 5076785 h 5076785"/>
              <a:gd name="connsiteX7" fmla="*/ 631157 w 6217837"/>
              <a:gd name="connsiteY7" fmla="*/ 5076785 h 5076785"/>
              <a:gd name="connsiteX8" fmla="*/ 64 w 6217837"/>
              <a:gd name="connsiteY8" fmla="*/ 4445692 h 5076785"/>
              <a:gd name="connsiteX9" fmla="*/ 64 w 6217837"/>
              <a:gd name="connsiteY9" fmla="*/ 638860 h 5076785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586744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17837" h="5069018">
                <a:moveTo>
                  <a:pt x="64" y="631093"/>
                </a:moveTo>
                <a:cubicBezTo>
                  <a:pt x="4033" y="467051"/>
                  <a:pt x="-5105" y="12378"/>
                  <a:pt x="4827" y="2446"/>
                </a:cubicBezTo>
                <a:cubicBezTo>
                  <a:pt x="11584" y="-1136"/>
                  <a:pt x="507287" y="937"/>
                  <a:pt x="631157" y="0"/>
                </a:cubicBezTo>
                <a:lnTo>
                  <a:pt x="5586744" y="0"/>
                </a:lnTo>
                <a:cubicBezTo>
                  <a:pt x="5935287" y="0"/>
                  <a:pt x="6217837" y="282550"/>
                  <a:pt x="6217837" y="631093"/>
                </a:cubicBezTo>
                <a:lnTo>
                  <a:pt x="6217837" y="4437925"/>
                </a:lnTo>
                <a:cubicBezTo>
                  <a:pt x="6217837" y="4786468"/>
                  <a:pt x="5935287" y="5069018"/>
                  <a:pt x="5586744" y="5069018"/>
                </a:cubicBezTo>
                <a:lnTo>
                  <a:pt x="631157" y="5069018"/>
                </a:lnTo>
                <a:cubicBezTo>
                  <a:pt x="282614" y="5069018"/>
                  <a:pt x="64" y="4786468"/>
                  <a:pt x="64" y="4437925"/>
                </a:cubicBezTo>
                <a:lnTo>
                  <a:pt x="64" y="631093"/>
                </a:lnTo>
                <a:close/>
              </a:path>
            </a:pathLst>
          </a:custGeom>
          <a:solidFill>
            <a:schemeClr val="bg2"/>
          </a:solidFill>
        </p:spPr>
        <p:txBody>
          <a:bodyPr lIns="360000" tIns="360000" rIns="360000" bIns="360000"/>
          <a:lstStyle>
            <a:lvl1pPr algn="ctr"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Punt 1</a:t>
            </a:r>
          </a:p>
        </p:txBody>
      </p:sp>
      <p:sp>
        <p:nvSpPr>
          <p:cNvPr id="24" name="Tijdelijke aanduiding voor tekst 3">
            <a:extLst>
              <a:ext uri="{FF2B5EF4-FFF2-40B4-BE49-F238E27FC236}">
                <a16:creationId xmlns:a16="http://schemas.microsoft.com/office/drawing/2014/main" id="{9403E59F-DA7E-493E-A75C-18B2CDC74E5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80949" y="3005536"/>
            <a:ext cx="1523814" cy="1242271"/>
          </a:xfrm>
          <a:custGeom>
            <a:avLst/>
            <a:gdLst>
              <a:gd name="connsiteX0" fmla="*/ 0 w 6217773"/>
              <a:gd name="connsiteY0" fmla="*/ 631093 h 5069018"/>
              <a:gd name="connsiteX1" fmla="*/ 631093 w 6217773"/>
              <a:gd name="connsiteY1" fmla="*/ 0 h 5069018"/>
              <a:gd name="connsiteX2" fmla="*/ 5586680 w 6217773"/>
              <a:gd name="connsiteY2" fmla="*/ 0 h 5069018"/>
              <a:gd name="connsiteX3" fmla="*/ 6217773 w 6217773"/>
              <a:gd name="connsiteY3" fmla="*/ 631093 h 5069018"/>
              <a:gd name="connsiteX4" fmla="*/ 6217773 w 6217773"/>
              <a:gd name="connsiteY4" fmla="*/ 4437925 h 5069018"/>
              <a:gd name="connsiteX5" fmla="*/ 5586680 w 6217773"/>
              <a:gd name="connsiteY5" fmla="*/ 5069018 h 5069018"/>
              <a:gd name="connsiteX6" fmla="*/ 631093 w 6217773"/>
              <a:gd name="connsiteY6" fmla="*/ 5069018 h 5069018"/>
              <a:gd name="connsiteX7" fmla="*/ 0 w 6217773"/>
              <a:gd name="connsiteY7" fmla="*/ 4437925 h 5069018"/>
              <a:gd name="connsiteX8" fmla="*/ 0 w 6217773"/>
              <a:gd name="connsiteY8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31029 w 6248802"/>
              <a:gd name="connsiteY0" fmla="*/ 638400 h 5076325"/>
              <a:gd name="connsiteX1" fmla="*/ 35792 w 6248802"/>
              <a:gd name="connsiteY1" fmla="*/ 228 h 5076325"/>
              <a:gd name="connsiteX2" fmla="*/ 662122 w 6248802"/>
              <a:gd name="connsiteY2" fmla="*/ 7307 h 5076325"/>
              <a:gd name="connsiteX3" fmla="*/ 5617709 w 6248802"/>
              <a:gd name="connsiteY3" fmla="*/ 7307 h 5076325"/>
              <a:gd name="connsiteX4" fmla="*/ 6248802 w 6248802"/>
              <a:gd name="connsiteY4" fmla="*/ 638400 h 5076325"/>
              <a:gd name="connsiteX5" fmla="*/ 6248802 w 6248802"/>
              <a:gd name="connsiteY5" fmla="*/ 4445232 h 5076325"/>
              <a:gd name="connsiteX6" fmla="*/ 5617709 w 6248802"/>
              <a:gd name="connsiteY6" fmla="*/ 5076325 h 5076325"/>
              <a:gd name="connsiteX7" fmla="*/ 662122 w 6248802"/>
              <a:gd name="connsiteY7" fmla="*/ 5076325 h 5076325"/>
              <a:gd name="connsiteX8" fmla="*/ 31029 w 6248802"/>
              <a:gd name="connsiteY8" fmla="*/ 4445232 h 5076325"/>
              <a:gd name="connsiteX9" fmla="*/ 31029 w 6248802"/>
              <a:gd name="connsiteY9" fmla="*/ 638400 h 5076325"/>
              <a:gd name="connsiteX0" fmla="*/ 0 w 6217773"/>
              <a:gd name="connsiteY0" fmla="*/ 638860 h 5076785"/>
              <a:gd name="connsiteX1" fmla="*/ 4763 w 6217773"/>
              <a:gd name="connsiteY1" fmla="*/ 688 h 5076785"/>
              <a:gd name="connsiteX2" fmla="*/ 631093 w 6217773"/>
              <a:gd name="connsiteY2" fmla="*/ 7767 h 5076785"/>
              <a:gd name="connsiteX3" fmla="*/ 5586680 w 6217773"/>
              <a:gd name="connsiteY3" fmla="*/ 7767 h 5076785"/>
              <a:gd name="connsiteX4" fmla="*/ 6217773 w 6217773"/>
              <a:gd name="connsiteY4" fmla="*/ 638860 h 5076785"/>
              <a:gd name="connsiteX5" fmla="*/ 6217773 w 6217773"/>
              <a:gd name="connsiteY5" fmla="*/ 4445692 h 5076785"/>
              <a:gd name="connsiteX6" fmla="*/ 5586680 w 6217773"/>
              <a:gd name="connsiteY6" fmla="*/ 5076785 h 5076785"/>
              <a:gd name="connsiteX7" fmla="*/ 631093 w 6217773"/>
              <a:gd name="connsiteY7" fmla="*/ 5076785 h 5076785"/>
              <a:gd name="connsiteX8" fmla="*/ 0 w 6217773"/>
              <a:gd name="connsiteY8" fmla="*/ 4445692 h 5076785"/>
              <a:gd name="connsiteX9" fmla="*/ 0 w 6217773"/>
              <a:gd name="connsiteY9" fmla="*/ 638860 h 5076785"/>
              <a:gd name="connsiteX0" fmla="*/ 64 w 6217837"/>
              <a:gd name="connsiteY0" fmla="*/ 638860 h 5076785"/>
              <a:gd name="connsiteX1" fmla="*/ 4827 w 6217837"/>
              <a:gd name="connsiteY1" fmla="*/ 688 h 5076785"/>
              <a:gd name="connsiteX2" fmla="*/ 631157 w 6217837"/>
              <a:gd name="connsiteY2" fmla="*/ 7767 h 5076785"/>
              <a:gd name="connsiteX3" fmla="*/ 5586744 w 6217837"/>
              <a:gd name="connsiteY3" fmla="*/ 7767 h 5076785"/>
              <a:gd name="connsiteX4" fmla="*/ 6217837 w 6217837"/>
              <a:gd name="connsiteY4" fmla="*/ 638860 h 5076785"/>
              <a:gd name="connsiteX5" fmla="*/ 6217837 w 6217837"/>
              <a:gd name="connsiteY5" fmla="*/ 4445692 h 5076785"/>
              <a:gd name="connsiteX6" fmla="*/ 5586744 w 6217837"/>
              <a:gd name="connsiteY6" fmla="*/ 5076785 h 5076785"/>
              <a:gd name="connsiteX7" fmla="*/ 631157 w 6217837"/>
              <a:gd name="connsiteY7" fmla="*/ 5076785 h 5076785"/>
              <a:gd name="connsiteX8" fmla="*/ 64 w 6217837"/>
              <a:gd name="connsiteY8" fmla="*/ 4445692 h 5076785"/>
              <a:gd name="connsiteX9" fmla="*/ 64 w 6217837"/>
              <a:gd name="connsiteY9" fmla="*/ 638860 h 5076785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586744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17837" h="5069018">
                <a:moveTo>
                  <a:pt x="64" y="631093"/>
                </a:moveTo>
                <a:cubicBezTo>
                  <a:pt x="4033" y="467051"/>
                  <a:pt x="-5105" y="12378"/>
                  <a:pt x="4827" y="2446"/>
                </a:cubicBezTo>
                <a:cubicBezTo>
                  <a:pt x="11584" y="-1136"/>
                  <a:pt x="507287" y="937"/>
                  <a:pt x="631157" y="0"/>
                </a:cubicBezTo>
                <a:lnTo>
                  <a:pt x="5586744" y="0"/>
                </a:lnTo>
                <a:cubicBezTo>
                  <a:pt x="5935287" y="0"/>
                  <a:pt x="6217837" y="282550"/>
                  <a:pt x="6217837" y="631093"/>
                </a:cubicBezTo>
                <a:lnTo>
                  <a:pt x="6217837" y="4437925"/>
                </a:lnTo>
                <a:cubicBezTo>
                  <a:pt x="6217837" y="4786468"/>
                  <a:pt x="5935287" y="5069018"/>
                  <a:pt x="5586744" y="5069018"/>
                </a:cubicBezTo>
                <a:lnTo>
                  <a:pt x="631157" y="5069018"/>
                </a:lnTo>
                <a:cubicBezTo>
                  <a:pt x="282614" y="5069018"/>
                  <a:pt x="64" y="4786468"/>
                  <a:pt x="64" y="4437925"/>
                </a:cubicBezTo>
                <a:lnTo>
                  <a:pt x="64" y="631093"/>
                </a:lnTo>
                <a:close/>
              </a:path>
            </a:pathLst>
          </a:custGeom>
          <a:solidFill>
            <a:schemeClr val="bg2"/>
          </a:solidFill>
        </p:spPr>
        <p:txBody>
          <a:bodyPr lIns="360000" tIns="360000" rIns="360000" bIns="360000"/>
          <a:lstStyle>
            <a:lvl1pPr algn="ctr"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Punt 2</a:t>
            </a:r>
          </a:p>
        </p:txBody>
      </p:sp>
      <p:sp>
        <p:nvSpPr>
          <p:cNvPr id="25" name="Tijdelijke aanduiding voor tekst 3">
            <a:extLst>
              <a:ext uri="{FF2B5EF4-FFF2-40B4-BE49-F238E27FC236}">
                <a16:creationId xmlns:a16="http://schemas.microsoft.com/office/drawing/2014/main" id="{18770FDC-CD6D-4A8D-A3C8-1090C7435D3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80949" y="4582701"/>
            <a:ext cx="1523814" cy="1242271"/>
          </a:xfrm>
          <a:custGeom>
            <a:avLst/>
            <a:gdLst>
              <a:gd name="connsiteX0" fmla="*/ 0 w 6217773"/>
              <a:gd name="connsiteY0" fmla="*/ 631093 h 5069018"/>
              <a:gd name="connsiteX1" fmla="*/ 631093 w 6217773"/>
              <a:gd name="connsiteY1" fmla="*/ 0 h 5069018"/>
              <a:gd name="connsiteX2" fmla="*/ 5586680 w 6217773"/>
              <a:gd name="connsiteY2" fmla="*/ 0 h 5069018"/>
              <a:gd name="connsiteX3" fmla="*/ 6217773 w 6217773"/>
              <a:gd name="connsiteY3" fmla="*/ 631093 h 5069018"/>
              <a:gd name="connsiteX4" fmla="*/ 6217773 w 6217773"/>
              <a:gd name="connsiteY4" fmla="*/ 4437925 h 5069018"/>
              <a:gd name="connsiteX5" fmla="*/ 5586680 w 6217773"/>
              <a:gd name="connsiteY5" fmla="*/ 5069018 h 5069018"/>
              <a:gd name="connsiteX6" fmla="*/ 631093 w 6217773"/>
              <a:gd name="connsiteY6" fmla="*/ 5069018 h 5069018"/>
              <a:gd name="connsiteX7" fmla="*/ 0 w 6217773"/>
              <a:gd name="connsiteY7" fmla="*/ 4437925 h 5069018"/>
              <a:gd name="connsiteX8" fmla="*/ 0 w 6217773"/>
              <a:gd name="connsiteY8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31029 w 6248802"/>
              <a:gd name="connsiteY0" fmla="*/ 638400 h 5076325"/>
              <a:gd name="connsiteX1" fmla="*/ 35792 w 6248802"/>
              <a:gd name="connsiteY1" fmla="*/ 228 h 5076325"/>
              <a:gd name="connsiteX2" fmla="*/ 662122 w 6248802"/>
              <a:gd name="connsiteY2" fmla="*/ 7307 h 5076325"/>
              <a:gd name="connsiteX3" fmla="*/ 5617709 w 6248802"/>
              <a:gd name="connsiteY3" fmla="*/ 7307 h 5076325"/>
              <a:gd name="connsiteX4" fmla="*/ 6248802 w 6248802"/>
              <a:gd name="connsiteY4" fmla="*/ 638400 h 5076325"/>
              <a:gd name="connsiteX5" fmla="*/ 6248802 w 6248802"/>
              <a:gd name="connsiteY5" fmla="*/ 4445232 h 5076325"/>
              <a:gd name="connsiteX6" fmla="*/ 5617709 w 6248802"/>
              <a:gd name="connsiteY6" fmla="*/ 5076325 h 5076325"/>
              <a:gd name="connsiteX7" fmla="*/ 662122 w 6248802"/>
              <a:gd name="connsiteY7" fmla="*/ 5076325 h 5076325"/>
              <a:gd name="connsiteX8" fmla="*/ 31029 w 6248802"/>
              <a:gd name="connsiteY8" fmla="*/ 4445232 h 5076325"/>
              <a:gd name="connsiteX9" fmla="*/ 31029 w 6248802"/>
              <a:gd name="connsiteY9" fmla="*/ 638400 h 5076325"/>
              <a:gd name="connsiteX0" fmla="*/ 0 w 6217773"/>
              <a:gd name="connsiteY0" fmla="*/ 638860 h 5076785"/>
              <a:gd name="connsiteX1" fmla="*/ 4763 w 6217773"/>
              <a:gd name="connsiteY1" fmla="*/ 688 h 5076785"/>
              <a:gd name="connsiteX2" fmla="*/ 631093 w 6217773"/>
              <a:gd name="connsiteY2" fmla="*/ 7767 h 5076785"/>
              <a:gd name="connsiteX3" fmla="*/ 5586680 w 6217773"/>
              <a:gd name="connsiteY3" fmla="*/ 7767 h 5076785"/>
              <a:gd name="connsiteX4" fmla="*/ 6217773 w 6217773"/>
              <a:gd name="connsiteY4" fmla="*/ 638860 h 5076785"/>
              <a:gd name="connsiteX5" fmla="*/ 6217773 w 6217773"/>
              <a:gd name="connsiteY5" fmla="*/ 4445692 h 5076785"/>
              <a:gd name="connsiteX6" fmla="*/ 5586680 w 6217773"/>
              <a:gd name="connsiteY6" fmla="*/ 5076785 h 5076785"/>
              <a:gd name="connsiteX7" fmla="*/ 631093 w 6217773"/>
              <a:gd name="connsiteY7" fmla="*/ 5076785 h 5076785"/>
              <a:gd name="connsiteX8" fmla="*/ 0 w 6217773"/>
              <a:gd name="connsiteY8" fmla="*/ 4445692 h 5076785"/>
              <a:gd name="connsiteX9" fmla="*/ 0 w 6217773"/>
              <a:gd name="connsiteY9" fmla="*/ 638860 h 5076785"/>
              <a:gd name="connsiteX0" fmla="*/ 64 w 6217837"/>
              <a:gd name="connsiteY0" fmla="*/ 638860 h 5076785"/>
              <a:gd name="connsiteX1" fmla="*/ 4827 w 6217837"/>
              <a:gd name="connsiteY1" fmla="*/ 688 h 5076785"/>
              <a:gd name="connsiteX2" fmla="*/ 631157 w 6217837"/>
              <a:gd name="connsiteY2" fmla="*/ 7767 h 5076785"/>
              <a:gd name="connsiteX3" fmla="*/ 5586744 w 6217837"/>
              <a:gd name="connsiteY3" fmla="*/ 7767 h 5076785"/>
              <a:gd name="connsiteX4" fmla="*/ 6217837 w 6217837"/>
              <a:gd name="connsiteY4" fmla="*/ 638860 h 5076785"/>
              <a:gd name="connsiteX5" fmla="*/ 6217837 w 6217837"/>
              <a:gd name="connsiteY5" fmla="*/ 4445692 h 5076785"/>
              <a:gd name="connsiteX6" fmla="*/ 5586744 w 6217837"/>
              <a:gd name="connsiteY6" fmla="*/ 5076785 h 5076785"/>
              <a:gd name="connsiteX7" fmla="*/ 631157 w 6217837"/>
              <a:gd name="connsiteY7" fmla="*/ 5076785 h 5076785"/>
              <a:gd name="connsiteX8" fmla="*/ 64 w 6217837"/>
              <a:gd name="connsiteY8" fmla="*/ 4445692 h 5076785"/>
              <a:gd name="connsiteX9" fmla="*/ 64 w 6217837"/>
              <a:gd name="connsiteY9" fmla="*/ 638860 h 5076785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586744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17837" h="5069018">
                <a:moveTo>
                  <a:pt x="64" y="631093"/>
                </a:moveTo>
                <a:cubicBezTo>
                  <a:pt x="4033" y="467051"/>
                  <a:pt x="-5105" y="12378"/>
                  <a:pt x="4827" y="2446"/>
                </a:cubicBezTo>
                <a:cubicBezTo>
                  <a:pt x="11584" y="-1136"/>
                  <a:pt x="507287" y="937"/>
                  <a:pt x="631157" y="0"/>
                </a:cubicBezTo>
                <a:lnTo>
                  <a:pt x="5586744" y="0"/>
                </a:lnTo>
                <a:cubicBezTo>
                  <a:pt x="5935287" y="0"/>
                  <a:pt x="6217837" y="282550"/>
                  <a:pt x="6217837" y="631093"/>
                </a:cubicBezTo>
                <a:lnTo>
                  <a:pt x="6217837" y="4437925"/>
                </a:lnTo>
                <a:cubicBezTo>
                  <a:pt x="6217837" y="4786468"/>
                  <a:pt x="5935287" y="5069018"/>
                  <a:pt x="5586744" y="5069018"/>
                </a:cubicBezTo>
                <a:lnTo>
                  <a:pt x="631157" y="5069018"/>
                </a:lnTo>
                <a:cubicBezTo>
                  <a:pt x="282614" y="5069018"/>
                  <a:pt x="64" y="4786468"/>
                  <a:pt x="64" y="4437925"/>
                </a:cubicBezTo>
                <a:lnTo>
                  <a:pt x="64" y="631093"/>
                </a:lnTo>
                <a:close/>
              </a:path>
            </a:pathLst>
          </a:custGeom>
          <a:solidFill>
            <a:schemeClr val="bg2"/>
          </a:solidFill>
        </p:spPr>
        <p:txBody>
          <a:bodyPr lIns="360000" tIns="360000" rIns="360000" bIns="360000"/>
          <a:lstStyle>
            <a:lvl1pPr algn="ctr"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Punt 3</a:t>
            </a:r>
          </a:p>
        </p:txBody>
      </p:sp>
      <p:sp>
        <p:nvSpPr>
          <p:cNvPr id="21" name="Tijdelijke aanduiding voor tekst 2">
            <a:extLst>
              <a:ext uri="{FF2B5EF4-FFF2-40B4-BE49-F238E27FC236}">
                <a16:creationId xmlns:a16="http://schemas.microsoft.com/office/drawing/2014/main" id="{93201188-BF14-4AD6-B8D4-12C6EDF4869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147721" y="1430828"/>
            <a:ext cx="7305842" cy="1240632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089185" y="2382"/>
                </a:lnTo>
                <a:cubicBezTo>
                  <a:pt x="7208841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08841" y="1240632"/>
                  <a:pt x="7089185" y="1240632"/>
                </a:cubicBezTo>
                <a:lnTo>
                  <a:pt x="216824" y="1240632"/>
                </a:lnTo>
                <a:cubicBezTo>
                  <a:pt x="9716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>
              <a:spcAft>
                <a:spcPts val="0"/>
              </a:spcAft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26" name="Tijdelijke aanduiding voor tekst 2">
            <a:extLst>
              <a:ext uri="{FF2B5EF4-FFF2-40B4-BE49-F238E27FC236}">
                <a16:creationId xmlns:a16="http://schemas.microsoft.com/office/drawing/2014/main" id="{6BECFFED-1A12-4250-8E12-F2451314694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47721" y="3007175"/>
            <a:ext cx="7305842" cy="1240632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089185" y="2382"/>
                </a:lnTo>
                <a:cubicBezTo>
                  <a:pt x="7208841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08841" y="1240632"/>
                  <a:pt x="7089185" y="1240632"/>
                </a:cubicBezTo>
                <a:lnTo>
                  <a:pt x="216824" y="1240632"/>
                </a:lnTo>
                <a:cubicBezTo>
                  <a:pt x="9716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>
              <a:spcAft>
                <a:spcPts val="0"/>
              </a:spcAft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27" name="Tijdelijke aanduiding voor tekst 2">
            <a:extLst>
              <a:ext uri="{FF2B5EF4-FFF2-40B4-BE49-F238E27FC236}">
                <a16:creationId xmlns:a16="http://schemas.microsoft.com/office/drawing/2014/main" id="{9A7B8253-F6CE-4FCD-AB4A-5EBAC3E7B2E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147721" y="4583521"/>
            <a:ext cx="7305842" cy="1240632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089185" y="2382"/>
                </a:lnTo>
                <a:cubicBezTo>
                  <a:pt x="7208841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08841" y="1240632"/>
                  <a:pt x="7089185" y="1240632"/>
                </a:cubicBezTo>
                <a:lnTo>
                  <a:pt x="216824" y="1240632"/>
                </a:lnTo>
                <a:cubicBezTo>
                  <a:pt x="9716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>
              <a:spcAft>
                <a:spcPts val="0"/>
              </a:spcAft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543519-C3C6-3781-5960-65CD81553A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0F610DCD-7819-2A30-EF87-0271A501F6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C8DAAE-45CD-1651-23CE-A27290C441F3}"/>
              </a:ext>
            </a:extLst>
          </p:cNvPr>
          <p:cNvSpPr>
            <a:spLocks noGrp="1"/>
          </p:cNvSpPr>
          <p:nvPr>
            <p:ph type="dt" sz="half" idx="46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16-11-2024</a:t>
            </a:fld>
            <a:endParaRPr lang="nl-NL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AF14A-4C72-AA38-8808-2AFBAEBDEBE3}"/>
              </a:ext>
            </a:extLst>
          </p:cNvPr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3F3A1-2D3C-34D7-4332-42FEC784F1BA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747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jdelijke aanduiding voor afbeelding 17">
            <a:extLst>
              <a:ext uri="{FF2B5EF4-FFF2-40B4-BE49-F238E27FC236}">
                <a16:creationId xmlns:a16="http://schemas.microsoft.com/office/drawing/2014/main" id="{FCE83ED8-1632-45C0-9776-66D7AE22C04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7145"/>
            <a:ext cx="8331200" cy="68651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1116000" anchor="ctr">
            <a:noAutofit/>
          </a:bodyPr>
          <a:lstStyle>
            <a:lvl1pPr marL="228600" indent="-22860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228600" lvl="0" indent="-228600" algn="ctr"/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26" name="Tijdelijke aanduiding voor verticale tekst 2">
            <a:extLst>
              <a:ext uri="{FF2B5EF4-FFF2-40B4-BE49-F238E27FC236}">
                <a16:creationId xmlns:a16="http://schemas.microsoft.com/office/drawing/2014/main" id="{5A35BD7A-B3CF-4DC4-9F54-201CE6D20B37}"/>
              </a:ext>
            </a:extLst>
          </p:cNvPr>
          <p:cNvSpPr>
            <a:spLocks noGrp="1"/>
          </p:cNvSpPr>
          <p:nvPr>
            <p:ph type="body" orient="vert" idx="27" hasCustomPrompt="1"/>
          </p:nvPr>
        </p:nvSpPr>
        <p:spPr>
          <a:xfrm>
            <a:off x="8932123" y="4098141"/>
            <a:ext cx="2421676" cy="1248898"/>
          </a:xfrm>
        </p:spPr>
        <p:txBody>
          <a:bodyPr vert="horz" anchor="t"/>
          <a:lstStyle>
            <a:lvl1pPr marL="0" indent="0" algn="r">
              <a:buFontTx/>
              <a:buNone/>
              <a:defRPr sz="1600" b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  <a:lvl6pPr marL="0" indent="0" algn="r">
              <a:buFontTx/>
              <a:buNone/>
              <a:defRPr>
                <a:latin typeface="+mj-lt"/>
              </a:defRPr>
            </a:lvl6pPr>
          </a:lstStyle>
          <a:p>
            <a:pPr lvl="0"/>
            <a:r>
              <a:rPr lang="nl-NL" noProof="0"/>
              <a:t>Platte tekst</a:t>
            </a:r>
          </a:p>
        </p:txBody>
      </p:sp>
      <p:sp>
        <p:nvSpPr>
          <p:cNvPr id="16" name="Tijdelijke aanduiding voor verticale tekst 2">
            <a:extLst>
              <a:ext uri="{FF2B5EF4-FFF2-40B4-BE49-F238E27FC236}">
                <a16:creationId xmlns:a16="http://schemas.microsoft.com/office/drawing/2014/main" id="{0C2BFF95-BE2F-4339-9C65-620ECC5A9CA8}"/>
              </a:ext>
            </a:extLst>
          </p:cNvPr>
          <p:cNvSpPr>
            <a:spLocks noGrp="1"/>
          </p:cNvSpPr>
          <p:nvPr>
            <p:ph type="body" orient="vert" idx="29" hasCustomPrompt="1"/>
          </p:nvPr>
        </p:nvSpPr>
        <p:spPr>
          <a:xfrm>
            <a:off x="8932123" y="2849243"/>
            <a:ext cx="2421676" cy="1248898"/>
          </a:xfrm>
        </p:spPr>
        <p:txBody>
          <a:bodyPr vert="horz" anchor="b"/>
          <a:lstStyle>
            <a:lvl1pPr marL="0" indent="0" algn="r">
              <a:lnSpc>
                <a:spcPct val="100000"/>
              </a:lnSpc>
              <a:buFontTx/>
              <a:buNone/>
              <a:defRPr sz="4800" b="0" baseline="0">
                <a:solidFill>
                  <a:schemeClr val="tx2"/>
                </a:solidFill>
                <a:latin typeface="+mj-lt"/>
              </a:defRPr>
            </a:lvl1pPr>
            <a:lvl2pPr algn="r">
              <a:lnSpc>
                <a:spcPct val="100000"/>
              </a:lnSpc>
              <a:defRPr>
                <a:latin typeface="+mj-lt"/>
              </a:defRPr>
            </a:lvl2pPr>
            <a:lvl3pPr algn="r">
              <a:lnSpc>
                <a:spcPct val="100000"/>
              </a:lnSpc>
              <a:defRPr>
                <a:latin typeface="+mj-lt"/>
              </a:defRPr>
            </a:lvl3pPr>
            <a:lvl4pPr algn="r">
              <a:lnSpc>
                <a:spcPct val="100000"/>
              </a:lnSpc>
              <a:defRPr sz="4800">
                <a:solidFill>
                  <a:schemeClr val="tx2"/>
                </a:solidFill>
                <a:latin typeface="+mj-lt"/>
              </a:defRPr>
            </a:lvl4pPr>
            <a:lvl5pPr algn="r">
              <a:lnSpc>
                <a:spcPct val="100000"/>
              </a:lnSpc>
              <a:defRPr>
                <a:latin typeface="+mj-lt"/>
              </a:defRPr>
            </a:lvl5pPr>
          </a:lstStyle>
          <a:p>
            <a:pPr lvl="0"/>
            <a:r>
              <a:rPr lang="nl-NL" noProof="0"/>
              <a:t>Typ titel</a:t>
            </a:r>
          </a:p>
        </p:txBody>
      </p:sp>
      <p:sp>
        <p:nvSpPr>
          <p:cNvPr id="28" name="Tijdelijke aanduiding voor tekst 2">
            <a:extLst>
              <a:ext uri="{FF2B5EF4-FFF2-40B4-BE49-F238E27FC236}">
                <a16:creationId xmlns:a16="http://schemas.microsoft.com/office/drawing/2014/main" id="{96BEB92E-F202-471F-B7E9-FE333D4C057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964672" y="4040569"/>
            <a:ext cx="4526448" cy="1937789"/>
          </a:xfrm>
          <a:custGeom>
            <a:avLst/>
            <a:gdLst>
              <a:gd name="connsiteX0" fmla="*/ 0 w 4524067"/>
              <a:gd name="connsiteY0" fmla="*/ 42969 h 1602140"/>
              <a:gd name="connsiteX1" fmla="*/ 42969 w 4524067"/>
              <a:gd name="connsiteY1" fmla="*/ 0 h 1602140"/>
              <a:gd name="connsiteX2" fmla="*/ 4481098 w 4524067"/>
              <a:gd name="connsiteY2" fmla="*/ 0 h 1602140"/>
              <a:gd name="connsiteX3" fmla="*/ 4524067 w 4524067"/>
              <a:gd name="connsiteY3" fmla="*/ 42969 h 1602140"/>
              <a:gd name="connsiteX4" fmla="*/ 4524067 w 4524067"/>
              <a:gd name="connsiteY4" fmla="*/ 1559171 h 1602140"/>
              <a:gd name="connsiteX5" fmla="*/ 4481098 w 4524067"/>
              <a:gd name="connsiteY5" fmla="*/ 1602140 h 1602140"/>
              <a:gd name="connsiteX6" fmla="*/ 42969 w 4524067"/>
              <a:gd name="connsiteY6" fmla="*/ 1602140 h 1602140"/>
              <a:gd name="connsiteX7" fmla="*/ 0 w 4524067"/>
              <a:gd name="connsiteY7" fmla="*/ 1559171 h 1602140"/>
              <a:gd name="connsiteX8" fmla="*/ 0 w 4524067"/>
              <a:gd name="connsiteY8" fmla="*/ 42969 h 1602140"/>
              <a:gd name="connsiteX0" fmla="*/ 0 w 4524067"/>
              <a:gd name="connsiteY0" fmla="*/ 43141 h 1602312"/>
              <a:gd name="connsiteX1" fmla="*/ 42969 w 4524067"/>
              <a:gd name="connsiteY1" fmla="*/ 172 h 1602312"/>
              <a:gd name="connsiteX2" fmla="*/ 4136478 w 4524067"/>
              <a:gd name="connsiteY2" fmla="*/ 0 h 1602312"/>
              <a:gd name="connsiteX3" fmla="*/ 4481098 w 4524067"/>
              <a:gd name="connsiteY3" fmla="*/ 172 h 1602312"/>
              <a:gd name="connsiteX4" fmla="*/ 4524067 w 4524067"/>
              <a:gd name="connsiteY4" fmla="*/ 43141 h 1602312"/>
              <a:gd name="connsiteX5" fmla="*/ 4524067 w 4524067"/>
              <a:gd name="connsiteY5" fmla="*/ 1559343 h 1602312"/>
              <a:gd name="connsiteX6" fmla="*/ 4481098 w 4524067"/>
              <a:gd name="connsiteY6" fmla="*/ 1602312 h 1602312"/>
              <a:gd name="connsiteX7" fmla="*/ 42969 w 4524067"/>
              <a:gd name="connsiteY7" fmla="*/ 1602312 h 1602312"/>
              <a:gd name="connsiteX8" fmla="*/ 0 w 4524067"/>
              <a:gd name="connsiteY8" fmla="*/ 1559343 h 1602312"/>
              <a:gd name="connsiteX9" fmla="*/ 0 w 4524067"/>
              <a:gd name="connsiteY9" fmla="*/ 43141 h 1602312"/>
              <a:gd name="connsiteX0" fmla="*/ 0 w 4524067"/>
              <a:gd name="connsiteY0" fmla="*/ 43141 h 1602312"/>
              <a:gd name="connsiteX1" fmla="*/ 42969 w 4524067"/>
              <a:gd name="connsiteY1" fmla="*/ 172 h 1602312"/>
              <a:gd name="connsiteX2" fmla="*/ 4136478 w 4524067"/>
              <a:gd name="connsiteY2" fmla="*/ 0 h 1602312"/>
              <a:gd name="connsiteX3" fmla="*/ 4524067 w 4524067"/>
              <a:gd name="connsiteY3" fmla="*/ 43141 h 1602312"/>
              <a:gd name="connsiteX4" fmla="*/ 4524067 w 4524067"/>
              <a:gd name="connsiteY4" fmla="*/ 1559343 h 1602312"/>
              <a:gd name="connsiteX5" fmla="*/ 4481098 w 4524067"/>
              <a:gd name="connsiteY5" fmla="*/ 1602312 h 1602312"/>
              <a:gd name="connsiteX6" fmla="*/ 42969 w 4524067"/>
              <a:gd name="connsiteY6" fmla="*/ 1602312 h 1602312"/>
              <a:gd name="connsiteX7" fmla="*/ 0 w 4524067"/>
              <a:gd name="connsiteY7" fmla="*/ 1559343 h 1602312"/>
              <a:gd name="connsiteX8" fmla="*/ 0 w 4524067"/>
              <a:gd name="connsiteY8" fmla="*/ 43141 h 1602312"/>
              <a:gd name="connsiteX0" fmla="*/ 0 w 4526448"/>
              <a:gd name="connsiteY0" fmla="*/ 376237 h 1935408"/>
              <a:gd name="connsiteX1" fmla="*/ 42969 w 4526448"/>
              <a:gd name="connsiteY1" fmla="*/ 333268 h 1935408"/>
              <a:gd name="connsiteX2" fmla="*/ 4136478 w 4526448"/>
              <a:gd name="connsiteY2" fmla="*/ 333096 h 1935408"/>
              <a:gd name="connsiteX3" fmla="*/ 4526448 w 4526448"/>
              <a:gd name="connsiteY3" fmla="*/ 0 h 1935408"/>
              <a:gd name="connsiteX4" fmla="*/ 4524067 w 4526448"/>
              <a:gd name="connsiteY4" fmla="*/ 1892439 h 1935408"/>
              <a:gd name="connsiteX5" fmla="*/ 4481098 w 4526448"/>
              <a:gd name="connsiteY5" fmla="*/ 1935408 h 1935408"/>
              <a:gd name="connsiteX6" fmla="*/ 42969 w 4526448"/>
              <a:gd name="connsiteY6" fmla="*/ 1935408 h 1935408"/>
              <a:gd name="connsiteX7" fmla="*/ 0 w 4526448"/>
              <a:gd name="connsiteY7" fmla="*/ 1892439 h 1935408"/>
              <a:gd name="connsiteX8" fmla="*/ 0 w 4526448"/>
              <a:gd name="connsiteY8" fmla="*/ 376237 h 1935408"/>
              <a:gd name="connsiteX0" fmla="*/ 0 w 4526448"/>
              <a:gd name="connsiteY0" fmla="*/ 376237 h 1935408"/>
              <a:gd name="connsiteX1" fmla="*/ 42969 w 4526448"/>
              <a:gd name="connsiteY1" fmla="*/ 333268 h 1935408"/>
              <a:gd name="connsiteX2" fmla="*/ 4136478 w 4526448"/>
              <a:gd name="connsiteY2" fmla="*/ 333096 h 1935408"/>
              <a:gd name="connsiteX3" fmla="*/ 4526448 w 4526448"/>
              <a:gd name="connsiteY3" fmla="*/ 0 h 1935408"/>
              <a:gd name="connsiteX4" fmla="*/ 4524067 w 4526448"/>
              <a:gd name="connsiteY4" fmla="*/ 1892439 h 1935408"/>
              <a:gd name="connsiteX5" fmla="*/ 4481098 w 4526448"/>
              <a:gd name="connsiteY5" fmla="*/ 1935408 h 1935408"/>
              <a:gd name="connsiteX6" fmla="*/ 42969 w 4526448"/>
              <a:gd name="connsiteY6" fmla="*/ 1935408 h 1935408"/>
              <a:gd name="connsiteX7" fmla="*/ 0 w 4526448"/>
              <a:gd name="connsiteY7" fmla="*/ 1892439 h 1935408"/>
              <a:gd name="connsiteX8" fmla="*/ 0 w 4526448"/>
              <a:gd name="connsiteY8" fmla="*/ 376237 h 1935408"/>
              <a:gd name="connsiteX0" fmla="*/ 0 w 4526448"/>
              <a:gd name="connsiteY0" fmla="*/ 376237 h 1935408"/>
              <a:gd name="connsiteX1" fmla="*/ 42969 w 4526448"/>
              <a:gd name="connsiteY1" fmla="*/ 333268 h 1935408"/>
              <a:gd name="connsiteX2" fmla="*/ 4136478 w 4526448"/>
              <a:gd name="connsiteY2" fmla="*/ 333096 h 1935408"/>
              <a:gd name="connsiteX3" fmla="*/ 4526448 w 4526448"/>
              <a:gd name="connsiteY3" fmla="*/ 0 h 1935408"/>
              <a:gd name="connsiteX4" fmla="*/ 4524067 w 4526448"/>
              <a:gd name="connsiteY4" fmla="*/ 1892439 h 1935408"/>
              <a:gd name="connsiteX5" fmla="*/ 4481098 w 4526448"/>
              <a:gd name="connsiteY5" fmla="*/ 1935408 h 1935408"/>
              <a:gd name="connsiteX6" fmla="*/ 42969 w 4526448"/>
              <a:gd name="connsiteY6" fmla="*/ 1935408 h 1935408"/>
              <a:gd name="connsiteX7" fmla="*/ 0 w 4526448"/>
              <a:gd name="connsiteY7" fmla="*/ 1892439 h 1935408"/>
              <a:gd name="connsiteX8" fmla="*/ 0 w 4526448"/>
              <a:gd name="connsiteY8" fmla="*/ 376237 h 1935408"/>
              <a:gd name="connsiteX0" fmla="*/ 0 w 4526448"/>
              <a:gd name="connsiteY0" fmla="*/ 376237 h 1935408"/>
              <a:gd name="connsiteX1" fmla="*/ 42969 w 4526448"/>
              <a:gd name="connsiteY1" fmla="*/ 333268 h 1935408"/>
              <a:gd name="connsiteX2" fmla="*/ 4136478 w 4526448"/>
              <a:gd name="connsiteY2" fmla="*/ 333096 h 1935408"/>
              <a:gd name="connsiteX3" fmla="*/ 4526448 w 4526448"/>
              <a:gd name="connsiteY3" fmla="*/ 0 h 1935408"/>
              <a:gd name="connsiteX4" fmla="*/ 4524067 w 4526448"/>
              <a:gd name="connsiteY4" fmla="*/ 1892439 h 1935408"/>
              <a:gd name="connsiteX5" fmla="*/ 4481098 w 4526448"/>
              <a:gd name="connsiteY5" fmla="*/ 1935408 h 1935408"/>
              <a:gd name="connsiteX6" fmla="*/ 42969 w 4526448"/>
              <a:gd name="connsiteY6" fmla="*/ 1935408 h 1935408"/>
              <a:gd name="connsiteX7" fmla="*/ 0 w 4526448"/>
              <a:gd name="connsiteY7" fmla="*/ 1892439 h 1935408"/>
              <a:gd name="connsiteX8" fmla="*/ 0 w 4526448"/>
              <a:gd name="connsiteY8" fmla="*/ 376237 h 1935408"/>
              <a:gd name="connsiteX0" fmla="*/ 0 w 4526448"/>
              <a:gd name="connsiteY0" fmla="*/ 376237 h 1935408"/>
              <a:gd name="connsiteX1" fmla="*/ 42969 w 4526448"/>
              <a:gd name="connsiteY1" fmla="*/ 333268 h 1935408"/>
              <a:gd name="connsiteX2" fmla="*/ 4136478 w 4526448"/>
              <a:gd name="connsiteY2" fmla="*/ 333096 h 1935408"/>
              <a:gd name="connsiteX3" fmla="*/ 4526448 w 4526448"/>
              <a:gd name="connsiteY3" fmla="*/ 0 h 1935408"/>
              <a:gd name="connsiteX4" fmla="*/ 4524067 w 4526448"/>
              <a:gd name="connsiteY4" fmla="*/ 1892439 h 1935408"/>
              <a:gd name="connsiteX5" fmla="*/ 4481098 w 4526448"/>
              <a:gd name="connsiteY5" fmla="*/ 1935408 h 1935408"/>
              <a:gd name="connsiteX6" fmla="*/ 42969 w 4526448"/>
              <a:gd name="connsiteY6" fmla="*/ 1935408 h 1935408"/>
              <a:gd name="connsiteX7" fmla="*/ 0 w 4526448"/>
              <a:gd name="connsiteY7" fmla="*/ 1892439 h 1935408"/>
              <a:gd name="connsiteX8" fmla="*/ 0 w 4526448"/>
              <a:gd name="connsiteY8" fmla="*/ 376237 h 1935408"/>
              <a:gd name="connsiteX0" fmla="*/ 0 w 4526680"/>
              <a:gd name="connsiteY0" fmla="*/ 376237 h 1935408"/>
              <a:gd name="connsiteX1" fmla="*/ 42969 w 4526680"/>
              <a:gd name="connsiteY1" fmla="*/ 333268 h 1935408"/>
              <a:gd name="connsiteX2" fmla="*/ 4136478 w 4526680"/>
              <a:gd name="connsiteY2" fmla="*/ 333096 h 1935408"/>
              <a:gd name="connsiteX3" fmla="*/ 4526448 w 4526680"/>
              <a:gd name="connsiteY3" fmla="*/ 0 h 1935408"/>
              <a:gd name="connsiteX4" fmla="*/ 4524067 w 4526680"/>
              <a:gd name="connsiteY4" fmla="*/ 1892439 h 1935408"/>
              <a:gd name="connsiteX5" fmla="*/ 4481098 w 4526680"/>
              <a:gd name="connsiteY5" fmla="*/ 1935408 h 1935408"/>
              <a:gd name="connsiteX6" fmla="*/ 42969 w 4526680"/>
              <a:gd name="connsiteY6" fmla="*/ 1935408 h 1935408"/>
              <a:gd name="connsiteX7" fmla="*/ 0 w 4526680"/>
              <a:gd name="connsiteY7" fmla="*/ 1892439 h 1935408"/>
              <a:gd name="connsiteX8" fmla="*/ 0 w 4526680"/>
              <a:gd name="connsiteY8" fmla="*/ 376237 h 1935408"/>
              <a:gd name="connsiteX0" fmla="*/ 0 w 4526448"/>
              <a:gd name="connsiteY0" fmla="*/ 376237 h 1935408"/>
              <a:gd name="connsiteX1" fmla="*/ 42969 w 4526448"/>
              <a:gd name="connsiteY1" fmla="*/ 333268 h 1935408"/>
              <a:gd name="connsiteX2" fmla="*/ 4136478 w 4526448"/>
              <a:gd name="connsiteY2" fmla="*/ 333096 h 1935408"/>
              <a:gd name="connsiteX3" fmla="*/ 4526448 w 4526448"/>
              <a:gd name="connsiteY3" fmla="*/ 0 h 1935408"/>
              <a:gd name="connsiteX4" fmla="*/ 4524067 w 4526448"/>
              <a:gd name="connsiteY4" fmla="*/ 1892439 h 1935408"/>
              <a:gd name="connsiteX5" fmla="*/ 4481098 w 4526448"/>
              <a:gd name="connsiteY5" fmla="*/ 1935408 h 1935408"/>
              <a:gd name="connsiteX6" fmla="*/ 42969 w 4526448"/>
              <a:gd name="connsiteY6" fmla="*/ 1935408 h 1935408"/>
              <a:gd name="connsiteX7" fmla="*/ 0 w 4526448"/>
              <a:gd name="connsiteY7" fmla="*/ 1892439 h 1935408"/>
              <a:gd name="connsiteX8" fmla="*/ 0 w 4526448"/>
              <a:gd name="connsiteY8" fmla="*/ 376237 h 1935408"/>
              <a:gd name="connsiteX0" fmla="*/ 0 w 4526448"/>
              <a:gd name="connsiteY0" fmla="*/ 376237 h 1935408"/>
              <a:gd name="connsiteX1" fmla="*/ 42969 w 4526448"/>
              <a:gd name="connsiteY1" fmla="*/ 333268 h 1935408"/>
              <a:gd name="connsiteX2" fmla="*/ 4136478 w 4526448"/>
              <a:gd name="connsiteY2" fmla="*/ 333096 h 1935408"/>
              <a:gd name="connsiteX3" fmla="*/ 4526448 w 4526448"/>
              <a:gd name="connsiteY3" fmla="*/ 0 h 1935408"/>
              <a:gd name="connsiteX4" fmla="*/ 4524067 w 4526448"/>
              <a:gd name="connsiteY4" fmla="*/ 1892439 h 1935408"/>
              <a:gd name="connsiteX5" fmla="*/ 4481098 w 4526448"/>
              <a:gd name="connsiteY5" fmla="*/ 1935408 h 1935408"/>
              <a:gd name="connsiteX6" fmla="*/ 42969 w 4526448"/>
              <a:gd name="connsiteY6" fmla="*/ 1935408 h 1935408"/>
              <a:gd name="connsiteX7" fmla="*/ 0 w 4526448"/>
              <a:gd name="connsiteY7" fmla="*/ 1892439 h 1935408"/>
              <a:gd name="connsiteX8" fmla="*/ 0 w 4526448"/>
              <a:gd name="connsiteY8" fmla="*/ 376237 h 1935408"/>
              <a:gd name="connsiteX0" fmla="*/ 0 w 4526448"/>
              <a:gd name="connsiteY0" fmla="*/ 376237 h 1935408"/>
              <a:gd name="connsiteX1" fmla="*/ 42969 w 4526448"/>
              <a:gd name="connsiteY1" fmla="*/ 333268 h 1935408"/>
              <a:gd name="connsiteX2" fmla="*/ 4136478 w 4526448"/>
              <a:gd name="connsiteY2" fmla="*/ 333096 h 1935408"/>
              <a:gd name="connsiteX3" fmla="*/ 4526448 w 4526448"/>
              <a:gd name="connsiteY3" fmla="*/ 0 h 1935408"/>
              <a:gd name="connsiteX4" fmla="*/ 4524067 w 4526448"/>
              <a:gd name="connsiteY4" fmla="*/ 1892439 h 1935408"/>
              <a:gd name="connsiteX5" fmla="*/ 4481098 w 4526448"/>
              <a:gd name="connsiteY5" fmla="*/ 1935408 h 1935408"/>
              <a:gd name="connsiteX6" fmla="*/ 42969 w 4526448"/>
              <a:gd name="connsiteY6" fmla="*/ 1935408 h 1935408"/>
              <a:gd name="connsiteX7" fmla="*/ 0 w 4526448"/>
              <a:gd name="connsiteY7" fmla="*/ 1892439 h 1935408"/>
              <a:gd name="connsiteX8" fmla="*/ 0 w 4526448"/>
              <a:gd name="connsiteY8" fmla="*/ 376237 h 1935408"/>
              <a:gd name="connsiteX0" fmla="*/ 0 w 4526448"/>
              <a:gd name="connsiteY0" fmla="*/ 378618 h 1937789"/>
              <a:gd name="connsiteX1" fmla="*/ 42969 w 4526448"/>
              <a:gd name="connsiteY1" fmla="*/ 335649 h 1937789"/>
              <a:gd name="connsiteX2" fmla="*/ 4136478 w 4526448"/>
              <a:gd name="connsiteY2" fmla="*/ 335477 h 1937789"/>
              <a:gd name="connsiteX3" fmla="*/ 4526448 w 4526448"/>
              <a:gd name="connsiteY3" fmla="*/ 0 h 1937789"/>
              <a:gd name="connsiteX4" fmla="*/ 4524067 w 4526448"/>
              <a:gd name="connsiteY4" fmla="*/ 1894820 h 1937789"/>
              <a:gd name="connsiteX5" fmla="*/ 4481098 w 4526448"/>
              <a:gd name="connsiteY5" fmla="*/ 1937789 h 1937789"/>
              <a:gd name="connsiteX6" fmla="*/ 42969 w 4526448"/>
              <a:gd name="connsiteY6" fmla="*/ 1937789 h 1937789"/>
              <a:gd name="connsiteX7" fmla="*/ 0 w 4526448"/>
              <a:gd name="connsiteY7" fmla="*/ 1894820 h 1937789"/>
              <a:gd name="connsiteX8" fmla="*/ 0 w 4526448"/>
              <a:gd name="connsiteY8" fmla="*/ 378618 h 1937789"/>
              <a:gd name="connsiteX0" fmla="*/ 0 w 4526448"/>
              <a:gd name="connsiteY0" fmla="*/ 378618 h 1937789"/>
              <a:gd name="connsiteX1" fmla="*/ 42969 w 4526448"/>
              <a:gd name="connsiteY1" fmla="*/ 335649 h 1937789"/>
              <a:gd name="connsiteX2" fmla="*/ 4136478 w 4526448"/>
              <a:gd name="connsiteY2" fmla="*/ 335477 h 1937789"/>
              <a:gd name="connsiteX3" fmla="*/ 4526448 w 4526448"/>
              <a:gd name="connsiteY3" fmla="*/ 0 h 1937789"/>
              <a:gd name="connsiteX4" fmla="*/ 4524067 w 4526448"/>
              <a:gd name="connsiteY4" fmla="*/ 1894820 h 1937789"/>
              <a:gd name="connsiteX5" fmla="*/ 4481098 w 4526448"/>
              <a:gd name="connsiteY5" fmla="*/ 1937789 h 1937789"/>
              <a:gd name="connsiteX6" fmla="*/ 42969 w 4526448"/>
              <a:gd name="connsiteY6" fmla="*/ 1937789 h 1937789"/>
              <a:gd name="connsiteX7" fmla="*/ 0 w 4526448"/>
              <a:gd name="connsiteY7" fmla="*/ 1894820 h 1937789"/>
              <a:gd name="connsiteX8" fmla="*/ 0 w 4526448"/>
              <a:gd name="connsiteY8" fmla="*/ 378618 h 1937789"/>
              <a:gd name="connsiteX0" fmla="*/ 0 w 4526448"/>
              <a:gd name="connsiteY0" fmla="*/ 378618 h 1937789"/>
              <a:gd name="connsiteX1" fmla="*/ 42969 w 4526448"/>
              <a:gd name="connsiteY1" fmla="*/ 335649 h 1937789"/>
              <a:gd name="connsiteX2" fmla="*/ 4136478 w 4526448"/>
              <a:gd name="connsiteY2" fmla="*/ 335477 h 1937789"/>
              <a:gd name="connsiteX3" fmla="*/ 4526448 w 4526448"/>
              <a:gd name="connsiteY3" fmla="*/ 0 h 1937789"/>
              <a:gd name="connsiteX4" fmla="*/ 4524067 w 4526448"/>
              <a:gd name="connsiteY4" fmla="*/ 1894820 h 1937789"/>
              <a:gd name="connsiteX5" fmla="*/ 4481098 w 4526448"/>
              <a:gd name="connsiteY5" fmla="*/ 1937789 h 1937789"/>
              <a:gd name="connsiteX6" fmla="*/ 42969 w 4526448"/>
              <a:gd name="connsiteY6" fmla="*/ 1937789 h 1937789"/>
              <a:gd name="connsiteX7" fmla="*/ 0 w 4526448"/>
              <a:gd name="connsiteY7" fmla="*/ 1894820 h 1937789"/>
              <a:gd name="connsiteX8" fmla="*/ 0 w 4526448"/>
              <a:gd name="connsiteY8" fmla="*/ 378618 h 1937789"/>
              <a:gd name="connsiteX0" fmla="*/ 0 w 4526448"/>
              <a:gd name="connsiteY0" fmla="*/ 378618 h 1937789"/>
              <a:gd name="connsiteX1" fmla="*/ 42969 w 4526448"/>
              <a:gd name="connsiteY1" fmla="*/ 335649 h 1937789"/>
              <a:gd name="connsiteX2" fmla="*/ 4136478 w 4526448"/>
              <a:gd name="connsiteY2" fmla="*/ 335477 h 1937789"/>
              <a:gd name="connsiteX3" fmla="*/ 4526448 w 4526448"/>
              <a:gd name="connsiteY3" fmla="*/ 0 h 1937789"/>
              <a:gd name="connsiteX4" fmla="*/ 4524067 w 4526448"/>
              <a:gd name="connsiteY4" fmla="*/ 1894820 h 1937789"/>
              <a:gd name="connsiteX5" fmla="*/ 4481098 w 4526448"/>
              <a:gd name="connsiteY5" fmla="*/ 1937789 h 1937789"/>
              <a:gd name="connsiteX6" fmla="*/ 42969 w 4526448"/>
              <a:gd name="connsiteY6" fmla="*/ 1937789 h 1937789"/>
              <a:gd name="connsiteX7" fmla="*/ 0 w 4526448"/>
              <a:gd name="connsiteY7" fmla="*/ 1894820 h 1937789"/>
              <a:gd name="connsiteX8" fmla="*/ 0 w 4526448"/>
              <a:gd name="connsiteY8" fmla="*/ 378618 h 1937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26448" h="1937789">
                <a:moveTo>
                  <a:pt x="0" y="378618"/>
                </a:moveTo>
                <a:cubicBezTo>
                  <a:pt x="0" y="354887"/>
                  <a:pt x="19238" y="335649"/>
                  <a:pt x="42969" y="335649"/>
                </a:cubicBezTo>
                <a:lnTo>
                  <a:pt x="4136478" y="335477"/>
                </a:lnTo>
                <a:cubicBezTo>
                  <a:pt x="4337111" y="333983"/>
                  <a:pt x="4486946" y="218189"/>
                  <a:pt x="4526448" y="0"/>
                </a:cubicBezTo>
                <a:cubicBezTo>
                  <a:pt x="4525654" y="630813"/>
                  <a:pt x="4524861" y="1264007"/>
                  <a:pt x="4524067" y="1894820"/>
                </a:cubicBezTo>
                <a:cubicBezTo>
                  <a:pt x="4524067" y="1918551"/>
                  <a:pt x="4504829" y="1937789"/>
                  <a:pt x="4481098" y="1937789"/>
                </a:cubicBezTo>
                <a:lnTo>
                  <a:pt x="42969" y="1937789"/>
                </a:lnTo>
                <a:cubicBezTo>
                  <a:pt x="19238" y="1937789"/>
                  <a:pt x="0" y="1918551"/>
                  <a:pt x="0" y="1894820"/>
                </a:cubicBezTo>
                <a:lnTo>
                  <a:pt x="0" y="378618"/>
                </a:lnTo>
                <a:close/>
              </a:path>
            </a:pathLst>
          </a:custGeom>
          <a:solidFill>
            <a:schemeClr val="bg2">
              <a:alpha val="85000"/>
            </a:schemeClr>
          </a:solidFill>
        </p:spPr>
        <p:txBody>
          <a:bodyPr vert="horz" wrap="square" lIns="360000" tIns="576000" rIns="576000" bIns="180000" rtlCol="0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lang="nl-NL" sz="2400" b="0" baseline="0" dirty="0">
                <a:solidFill>
                  <a:schemeClr val="bg1"/>
                </a:solidFill>
                <a:latin typeface="+mj-lt"/>
              </a:defRPr>
            </a:lvl1pPr>
            <a:lvl2pPr>
              <a:defRPr lang="nl-NL" dirty="0">
                <a:solidFill>
                  <a:schemeClr val="bg1"/>
                </a:solidFill>
                <a:latin typeface="+mj-lt"/>
              </a:defRPr>
            </a:lvl2pPr>
            <a:lvl3pPr>
              <a:defRPr lang="nl-NL" dirty="0">
                <a:solidFill>
                  <a:schemeClr val="bg1"/>
                </a:solidFill>
                <a:latin typeface="+mj-lt"/>
              </a:defRPr>
            </a:lvl3pPr>
            <a:lvl4pPr>
              <a:defRPr lang="nl-NL" dirty="0">
                <a:solidFill>
                  <a:schemeClr val="bg1"/>
                </a:solidFill>
                <a:latin typeface="+mj-lt"/>
              </a:defRPr>
            </a:lvl4pPr>
            <a:lvl5pPr>
              <a:lnSpc>
                <a:spcPct val="100000"/>
              </a:lnSpc>
              <a:defRPr lang="nl-NL" sz="2400" b="0" dirty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nl-NL" noProof="0"/>
              <a:t>Klik om tekst in te voegen</a:t>
            </a:r>
          </a:p>
        </p:txBody>
      </p:sp>
      <p:pic>
        <p:nvPicPr>
          <p:cNvPr id="69" name="Picture 68" descr="Logo&#10;&#10;Description automatically generated">
            <a:extLst>
              <a:ext uri="{FF2B5EF4-FFF2-40B4-BE49-F238E27FC236}">
                <a16:creationId xmlns:a16="http://schemas.microsoft.com/office/drawing/2014/main" id="{D17865A1-2A1D-3487-EEFA-FDC4CC7AB7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F6EBE7-3E15-4781-A6A9-7F8B25F7E77A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16-11-2024</a:t>
            </a:fld>
            <a:endParaRPr lang="nl-NL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4BB2E5-5424-1F49-9089-16D38DD8DED1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uw voettekst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A3438C-4D6B-6EE8-F1CD-159198459291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335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uiExpand="1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decel="100000" fill="hold" nodeType="withEffect" nodePh="1">
                  <p:stCondLst>
                    <p:cond delay="10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uiExpand="1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decel="100000" fill="hold" nodeType="withEffect" nodePh="1">
                  <p:stCondLst>
                    <p:cond delay="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kaders + Uitleg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jdelijke aanduiding voor tekst 3">
            <a:extLst>
              <a:ext uri="{FF2B5EF4-FFF2-40B4-BE49-F238E27FC236}">
                <a16:creationId xmlns:a16="http://schemas.microsoft.com/office/drawing/2014/main" id="{62C5E5DA-733C-4AA3-9467-0732E67E8A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80949" y="4932785"/>
            <a:ext cx="1523814" cy="891368"/>
          </a:xfrm>
          <a:custGeom>
            <a:avLst/>
            <a:gdLst>
              <a:gd name="connsiteX0" fmla="*/ 0 w 6217773"/>
              <a:gd name="connsiteY0" fmla="*/ 631093 h 5069018"/>
              <a:gd name="connsiteX1" fmla="*/ 631093 w 6217773"/>
              <a:gd name="connsiteY1" fmla="*/ 0 h 5069018"/>
              <a:gd name="connsiteX2" fmla="*/ 5586680 w 6217773"/>
              <a:gd name="connsiteY2" fmla="*/ 0 h 5069018"/>
              <a:gd name="connsiteX3" fmla="*/ 6217773 w 6217773"/>
              <a:gd name="connsiteY3" fmla="*/ 631093 h 5069018"/>
              <a:gd name="connsiteX4" fmla="*/ 6217773 w 6217773"/>
              <a:gd name="connsiteY4" fmla="*/ 4437925 h 5069018"/>
              <a:gd name="connsiteX5" fmla="*/ 5586680 w 6217773"/>
              <a:gd name="connsiteY5" fmla="*/ 5069018 h 5069018"/>
              <a:gd name="connsiteX6" fmla="*/ 631093 w 6217773"/>
              <a:gd name="connsiteY6" fmla="*/ 5069018 h 5069018"/>
              <a:gd name="connsiteX7" fmla="*/ 0 w 6217773"/>
              <a:gd name="connsiteY7" fmla="*/ 4437925 h 5069018"/>
              <a:gd name="connsiteX8" fmla="*/ 0 w 6217773"/>
              <a:gd name="connsiteY8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31029 w 6248802"/>
              <a:gd name="connsiteY0" fmla="*/ 638400 h 5076325"/>
              <a:gd name="connsiteX1" fmla="*/ 35792 w 6248802"/>
              <a:gd name="connsiteY1" fmla="*/ 228 h 5076325"/>
              <a:gd name="connsiteX2" fmla="*/ 662122 w 6248802"/>
              <a:gd name="connsiteY2" fmla="*/ 7307 h 5076325"/>
              <a:gd name="connsiteX3" fmla="*/ 5617709 w 6248802"/>
              <a:gd name="connsiteY3" fmla="*/ 7307 h 5076325"/>
              <a:gd name="connsiteX4" fmla="*/ 6248802 w 6248802"/>
              <a:gd name="connsiteY4" fmla="*/ 638400 h 5076325"/>
              <a:gd name="connsiteX5" fmla="*/ 6248802 w 6248802"/>
              <a:gd name="connsiteY5" fmla="*/ 4445232 h 5076325"/>
              <a:gd name="connsiteX6" fmla="*/ 5617709 w 6248802"/>
              <a:gd name="connsiteY6" fmla="*/ 5076325 h 5076325"/>
              <a:gd name="connsiteX7" fmla="*/ 662122 w 6248802"/>
              <a:gd name="connsiteY7" fmla="*/ 5076325 h 5076325"/>
              <a:gd name="connsiteX8" fmla="*/ 31029 w 6248802"/>
              <a:gd name="connsiteY8" fmla="*/ 4445232 h 5076325"/>
              <a:gd name="connsiteX9" fmla="*/ 31029 w 6248802"/>
              <a:gd name="connsiteY9" fmla="*/ 638400 h 5076325"/>
              <a:gd name="connsiteX0" fmla="*/ 0 w 6217773"/>
              <a:gd name="connsiteY0" fmla="*/ 638860 h 5076785"/>
              <a:gd name="connsiteX1" fmla="*/ 4763 w 6217773"/>
              <a:gd name="connsiteY1" fmla="*/ 688 h 5076785"/>
              <a:gd name="connsiteX2" fmla="*/ 631093 w 6217773"/>
              <a:gd name="connsiteY2" fmla="*/ 7767 h 5076785"/>
              <a:gd name="connsiteX3" fmla="*/ 5586680 w 6217773"/>
              <a:gd name="connsiteY3" fmla="*/ 7767 h 5076785"/>
              <a:gd name="connsiteX4" fmla="*/ 6217773 w 6217773"/>
              <a:gd name="connsiteY4" fmla="*/ 638860 h 5076785"/>
              <a:gd name="connsiteX5" fmla="*/ 6217773 w 6217773"/>
              <a:gd name="connsiteY5" fmla="*/ 4445692 h 5076785"/>
              <a:gd name="connsiteX6" fmla="*/ 5586680 w 6217773"/>
              <a:gd name="connsiteY6" fmla="*/ 5076785 h 5076785"/>
              <a:gd name="connsiteX7" fmla="*/ 631093 w 6217773"/>
              <a:gd name="connsiteY7" fmla="*/ 5076785 h 5076785"/>
              <a:gd name="connsiteX8" fmla="*/ 0 w 6217773"/>
              <a:gd name="connsiteY8" fmla="*/ 4445692 h 5076785"/>
              <a:gd name="connsiteX9" fmla="*/ 0 w 6217773"/>
              <a:gd name="connsiteY9" fmla="*/ 638860 h 5076785"/>
              <a:gd name="connsiteX0" fmla="*/ 64 w 6217837"/>
              <a:gd name="connsiteY0" fmla="*/ 638860 h 5076785"/>
              <a:gd name="connsiteX1" fmla="*/ 4827 w 6217837"/>
              <a:gd name="connsiteY1" fmla="*/ 688 h 5076785"/>
              <a:gd name="connsiteX2" fmla="*/ 631157 w 6217837"/>
              <a:gd name="connsiteY2" fmla="*/ 7767 h 5076785"/>
              <a:gd name="connsiteX3" fmla="*/ 5586744 w 6217837"/>
              <a:gd name="connsiteY3" fmla="*/ 7767 h 5076785"/>
              <a:gd name="connsiteX4" fmla="*/ 6217837 w 6217837"/>
              <a:gd name="connsiteY4" fmla="*/ 638860 h 5076785"/>
              <a:gd name="connsiteX5" fmla="*/ 6217837 w 6217837"/>
              <a:gd name="connsiteY5" fmla="*/ 4445692 h 5076785"/>
              <a:gd name="connsiteX6" fmla="*/ 5586744 w 6217837"/>
              <a:gd name="connsiteY6" fmla="*/ 5076785 h 5076785"/>
              <a:gd name="connsiteX7" fmla="*/ 631157 w 6217837"/>
              <a:gd name="connsiteY7" fmla="*/ 5076785 h 5076785"/>
              <a:gd name="connsiteX8" fmla="*/ 64 w 6217837"/>
              <a:gd name="connsiteY8" fmla="*/ 4445692 h 5076785"/>
              <a:gd name="connsiteX9" fmla="*/ 64 w 6217837"/>
              <a:gd name="connsiteY9" fmla="*/ 638860 h 5076785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586744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768119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768119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806985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19941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806985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17837" h="5069018">
                <a:moveTo>
                  <a:pt x="64" y="631093"/>
                </a:moveTo>
                <a:cubicBezTo>
                  <a:pt x="4033" y="467051"/>
                  <a:pt x="-5105" y="12378"/>
                  <a:pt x="4827" y="2446"/>
                </a:cubicBezTo>
                <a:cubicBezTo>
                  <a:pt x="11584" y="-1136"/>
                  <a:pt x="507287" y="937"/>
                  <a:pt x="631157" y="0"/>
                </a:cubicBezTo>
                <a:lnTo>
                  <a:pt x="5819941" y="0"/>
                </a:lnTo>
                <a:cubicBezTo>
                  <a:pt x="6168484" y="0"/>
                  <a:pt x="6217837" y="282550"/>
                  <a:pt x="6217837" y="631093"/>
                </a:cubicBezTo>
                <a:lnTo>
                  <a:pt x="6217837" y="4437925"/>
                </a:lnTo>
                <a:cubicBezTo>
                  <a:pt x="6217837" y="4786468"/>
                  <a:pt x="6155528" y="5069018"/>
                  <a:pt x="5806985" y="5069018"/>
                </a:cubicBezTo>
                <a:lnTo>
                  <a:pt x="449783" y="5069018"/>
                </a:lnTo>
                <a:cubicBezTo>
                  <a:pt x="101240" y="5069018"/>
                  <a:pt x="64" y="4786468"/>
                  <a:pt x="64" y="4437925"/>
                </a:cubicBezTo>
                <a:lnTo>
                  <a:pt x="64" y="631093"/>
                </a:lnTo>
                <a:close/>
              </a:path>
            </a:pathLst>
          </a:custGeom>
          <a:solidFill>
            <a:schemeClr val="bg2"/>
          </a:solidFill>
        </p:spPr>
        <p:txBody>
          <a:bodyPr lIns="504000" tIns="252000" rIns="252000" bIns="360000"/>
          <a:lstStyle>
            <a:lvl1pPr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Punt 4</a:t>
            </a:r>
          </a:p>
        </p:txBody>
      </p:sp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93BADD0-A3B5-4C3B-8DD0-3D113F0760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Ondertitel</a:t>
            </a:r>
          </a:p>
        </p:txBody>
      </p:sp>
      <p:grpSp>
        <p:nvGrpSpPr>
          <p:cNvPr id="38" name="GRID" hidden="1">
            <a:extLst>
              <a:ext uri="{FF2B5EF4-FFF2-40B4-BE49-F238E27FC236}">
                <a16:creationId xmlns:a16="http://schemas.microsoft.com/office/drawing/2014/main" id="{51D5F7E8-69F8-47AD-81F5-1645C97607C1}"/>
              </a:ext>
            </a:extLst>
          </p:cNvPr>
          <p:cNvGrpSpPr/>
          <p:nvPr userDrawn="1"/>
        </p:nvGrpSpPr>
        <p:grpSpPr>
          <a:xfrm>
            <a:off x="0" y="0"/>
            <a:ext cx="12192003" cy="6858000"/>
            <a:chOff x="0" y="0"/>
            <a:chExt cx="12192003" cy="6858000"/>
          </a:xfrm>
        </p:grpSpPr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71DB2C92-E6A8-4532-98F6-C917E7F5CD17}"/>
                </a:ext>
              </a:extLst>
            </p:cNvPr>
            <p:cNvSpPr/>
            <p:nvPr userDrawn="1"/>
          </p:nvSpPr>
          <p:spPr>
            <a:xfrm>
              <a:off x="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1283F161-5F8A-45E1-A9F2-F823FC1CB0A5}"/>
                </a:ext>
              </a:extLst>
            </p:cNvPr>
            <p:cNvSpPr/>
            <p:nvPr userDrawn="1"/>
          </p:nvSpPr>
          <p:spPr>
            <a:xfrm>
              <a:off x="11695286" y="0"/>
              <a:ext cx="496713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E25AE021-76F4-4113-9019-FB3CB3351AD2}"/>
                </a:ext>
              </a:extLst>
            </p:cNvPr>
            <p:cNvSpPr/>
            <p:nvPr userDrawn="1"/>
          </p:nvSpPr>
          <p:spPr>
            <a:xfrm rot="5400000">
              <a:off x="5895974" y="-5895974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4F56F574-960D-4395-B98C-5F49ED9EF418}"/>
                </a:ext>
              </a:extLst>
            </p:cNvPr>
            <p:cNvSpPr/>
            <p:nvPr userDrawn="1"/>
          </p:nvSpPr>
          <p:spPr>
            <a:xfrm rot="5400000">
              <a:off x="5895976" y="-4828915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34E307D0-CCA0-4BDF-BC5F-E19838E9F7DA}"/>
                </a:ext>
              </a:extLst>
            </p:cNvPr>
            <p:cNvSpPr/>
            <p:nvPr userDrawn="1"/>
          </p:nvSpPr>
          <p:spPr>
            <a:xfrm rot="5400000">
              <a:off x="5895975" y="561975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2AEE0B25-FBCC-4048-A2C0-6D97C3E7FEB7}"/>
                </a:ext>
              </a:extLst>
            </p:cNvPr>
            <p:cNvSpPr/>
            <p:nvPr userDrawn="1"/>
          </p:nvSpPr>
          <p:spPr>
            <a:xfrm rot="5400000">
              <a:off x="5895976" y="-108104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B658E1F-0E98-4ED4-B7E8-3A0C15D75D3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80949" y="1429045"/>
            <a:ext cx="1523814" cy="891368"/>
          </a:xfrm>
          <a:custGeom>
            <a:avLst/>
            <a:gdLst>
              <a:gd name="connsiteX0" fmla="*/ 0 w 6217773"/>
              <a:gd name="connsiteY0" fmla="*/ 631093 h 5069018"/>
              <a:gd name="connsiteX1" fmla="*/ 631093 w 6217773"/>
              <a:gd name="connsiteY1" fmla="*/ 0 h 5069018"/>
              <a:gd name="connsiteX2" fmla="*/ 5586680 w 6217773"/>
              <a:gd name="connsiteY2" fmla="*/ 0 h 5069018"/>
              <a:gd name="connsiteX3" fmla="*/ 6217773 w 6217773"/>
              <a:gd name="connsiteY3" fmla="*/ 631093 h 5069018"/>
              <a:gd name="connsiteX4" fmla="*/ 6217773 w 6217773"/>
              <a:gd name="connsiteY4" fmla="*/ 4437925 h 5069018"/>
              <a:gd name="connsiteX5" fmla="*/ 5586680 w 6217773"/>
              <a:gd name="connsiteY5" fmla="*/ 5069018 h 5069018"/>
              <a:gd name="connsiteX6" fmla="*/ 631093 w 6217773"/>
              <a:gd name="connsiteY6" fmla="*/ 5069018 h 5069018"/>
              <a:gd name="connsiteX7" fmla="*/ 0 w 6217773"/>
              <a:gd name="connsiteY7" fmla="*/ 4437925 h 5069018"/>
              <a:gd name="connsiteX8" fmla="*/ 0 w 6217773"/>
              <a:gd name="connsiteY8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31029 w 6248802"/>
              <a:gd name="connsiteY0" fmla="*/ 638400 h 5076325"/>
              <a:gd name="connsiteX1" fmla="*/ 35792 w 6248802"/>
              <a:gd name="connsiteY1" fmla="*/ 228 h 5076325"/>
              <a:gd name="connsiteX2" fmla="*/ 662122 w 6248802"/>
              <a:gd name="connsiteY2" fmla="*/ 7307 h 5076325"/>
              <a:gd name="connsiteX3" fmla="*/ 5617709 w 6248802"/>
              <a:gd name="connsiteY3" fmla="*/ 7307 h 5076325"/>
              <a:gd name="connsiteX4" fmla="*/ 6248802 w 6248802"/>
              <a:gd name="connsiteY4" fmla="*/ 638400 h 5076325"/>
              <a:gd name="connsiteX5" fmla="*/ 6248802 w 6248802"/>
              <a:gd name="connsiteY5" fmla="*/ 4445232 h 5076325"/>
              <a:gd name="connsiteX6" fmla="*/ 5617709 w 6248802"/>
              <a:gd name="connsiteY6" fmla="*/ 5076325 h 5076325"/>
              <a:gd name="connsiteX7" fmla="*/ 662122 w 6248802"/>
              <a:gd name="connsiteY7" fmla="*/ 5076325 h 5076325"/>
              <a:gd name="connsiteX8" fmla="*/ 31029 w 6248802"/>
              <a:gd name="connsiteY8" fmla="*/ 4445232 h 5076325"/>
              <a:gd name="connsiteX9" fmla="*/ 31029 w 6248802"/>
              <a:gd name="connsiteY9" fmla="*/ 638400 h 5076325"/>
              <a:gd name="connsiteX0" fmla="*/ 0 w 6217773"/>
              <a:gd name="connsiteY0" fmla="*/ 638860 h 5076785"/>
              <a:gd name="connsiteX1" fmla="*/ 4763 w 6217773"/>
              <a:gd name="connsiteY1" fmla="*/ 688 h 5076785"/>
              <a:gd name="connsiteX2" fmla="*/ 631093 w 6217773"/>
              <a:gd name="connsiteY2" fmla="*/ 7767 h 5076785"/>
              <a:gd name="connsiteX3" fmla="*/ 5586680 w 6217773"/>
              <a:gd name="connsiteY3" fmla="*/ 7767 h 5076785"/>
              <a:gd name="connsiteX4" fmla="*/ 6217773 w 6217773"/>
              <a:gd name="connsiteY4" fmla="*/ 638860 h 5076785"/>
              <a:gd name="connsiteX5" fmla="*/ 6217773 w 6217773"/>
              <a:gd name="connsiteY5" fmla="*/ 4445692 h 5076785"/>
              <a:gd name="connsiteX6" fmla="*/ 5586680 w 6217773"/>
              <a:gd name="connsiteY6" fmla="*/ 5076785 h 5076785"/>
              <a:gd name="connsiteX7" fmla="*/ 631093 w 6217773"/>
              <a:gd name="connsiteY7" fmla="*/ 5076785 h 5076785"/>
              <a:gd name="connsiteX8" fmla="*/ 0 w 6217773"/>
              <a:gd name="connsiteY8" fmla="*/ 4445692 h 5076785"/>
              <a:gd name="connsiteX9" fmla="*/ 0 w 6217773"/>
              <a:gd name="connsiteY9" fmla="*/ 638860 h 5076785"/>
              <a:gd name="connsiteX0" fmla="*/ 64 w 6217837"/>
              <a:gd name="connsiteY0" fmla="*/ 638860 h 5076785"/>
              <a:gd name="connsiteX1" fmla="*/ 4827 w 6217837"/>
              <a:gd name="connsiteY1" fmla="*/ 688 h 5076785"/>
              <a:gd name="connsiteX2" fmla="*/ 631157 w 6217837"/>
              <a:gd name="connsiteY2" fmla="*/ 7767 h 5076785"/>
              <a:gd name="connsiteX3" fmla="*/ 5586744 w 6217837"/>
              <a:gd name="connsiteY3" fmla="*/ 7767 h 5076785"/>
              <a:gd name="connsiteX4" fmla="*/ 6217837 w 6217837"/>
              <a:gd name="connsiteY4" fmla="*/ 638860 h 5076785"/>
              <a:gd name="connsiteX5" fmla="*/ 6217837 w 6217837"/>
              <a:gd name="connsiteY5" fmla="*/ 4445692 h 5076785"/>
              <a:gd name="connsiteX6" fmla="*/ 5586744 w 6217837"/>
              <a:gd name="connsiteY6" fmla="*/ 5076785 h 5076785"/>
              <a:gd name="connsiteX7" fmla="*/ 631157 w 6217837"/>
              <a:gd name="connsiteY7" fmla="*/ 5076785 h 5076785"/>
              <a:gd name="connsiteX8" fmla="*/ 64 w 6217837"/>
              <a:gd name="connsiteY8" fmla="*/ 4445692 h 5076785"/>
              <a:gd name="connsiteX9" fmla="*/ 64 w 6217837"/>
              <a:gd name="connsiteY9" fmla="*/ 638860 h 5076785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586744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768119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768119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806985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19941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806985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17837" h="5069018">
                <a:moveTo>
                  <a:pt x="64" y="631093"/>
                </a:moveTo>
                <a:cubicBezTo>
                  <a:pt x="4033" y="467051"/>
                  <a:pt x="-5105" y="12378"/>
                  <a:pt x="4827" y="2446"/>
                </a:cubicBezTo>
                <a:cubicBezTo>
                  <a:pt x="11584" y="-1136"/>
                  <a:pt x="507287" y="937"/>
                  <a:pt x="631157" y="0"/>
                </a:cubicBezTo>
                <a:lnTo>
                  <a:pt x="5819941" y="0"/>
                </a:lnTo>
                <a:cubicBezTo>
                  <a:pt x="6168484" y="0"/>
                  <a:pt x="6217837" y="282550"/>
                  <a:pt x="6217837" y="631093"/>
                </a:cubicBezTo>
                <a:lnTo>
                  <a:pt x="6217837" y="4437925"/>
                </a:lnTo>
                <a:cubicBezTo>
                  <a:pt x="6217837" y="4786468"/>
                  <a:pt x="6155528" y="5069018"/>
                  <a:pt x="5806985" y="5069018"/>
                </a:cubicBezTo>
                <a:lnTo>
                  <a:pt x="449783" y="5069018"/>
                </a:lnTo>
                <a:cubicBezTo>
                  <a:pt x="101240" y="5069018"/>
                  <a:pt x="64" y="4786468"/>
                  <a:pt x="64" y="4437925"/>
                </a:cubicBezTo>
                <a:lnTo>
                  <a:pt x="64" y="631093"/>
                </a:lnTo>
                <a:close/>
              </a:path>
            </a:pathLst>
          </a:custGeom>
          <a:solidFill>
            <a:schemeClr val="bg2"/>
          </a:solidFill>
        </p:spPr>
        <p:txBody>
          <a:bodyPr lIns="504000" tIns="252000" rIns="252000" bIns="360000"/>
          <a:lstStyle>
            <a:lvl1pPr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Punt 1</a:t>
            </a:r>
          </a:p>
        </p:txBody>
      </p:sp>
      <p:sp>
        <p:nvSpPr>
          <p:cNvPr id="163" name="Tijdelijke aanduiding voor tekst 3">
            <a:extLst>
              <a:ext uri="{FF2B5EF4-FFF2-40B4-BE49-F238E27FC236}">
                <a16:creationId xmlns:a16="http://schemas.microsoft.com/office/drawing/2014/main" id="{D63CF0FC-A378-4DBC-879D-CF280817642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80949" y="2596958"/>
            <a:ext cx="1523814" cy="891368"/>
          </a:xfrm>
          <a:custGeom>
            <a:avLst/>
            <a:gdLst>
              <a:gd name="connsiteX0" fmla="*/ 0 w 6217773"/>
              <a:gd name="connsiteY0" fmla="*/ 631093 h 5069018"/>
              <a:gd name="connsiteX1" fmla="*/ 631093 w 6217773"/>
              <a:gd name="connsiteY1" fmla="*/ 0 h 5069018"/>
              <a:gd name="connsiteX2" fmla="*/ 5586680 w 6217773"/>
              <a:gd name="connsiteY2" fmla="*/ 0 h 5069018"/>
              <a:gd name="connsiteX3" fmla="*/ 6217773 w 6217773"/>
              <a:gd name="connsiteY3" fmla="*/ 631093 h 5069018"/>
              <a:gd name="connsiteX4" fmla="*/ 6217773 w 6217773"/>
              <a:gd name="connsiteY4" fmla="*/ 4437925 h 5069018"/>
              <a:gd name="connsiteX5" fmla="*/ 5586680 w 6217773"/>
              <a:gd name="connsiteY5" fmla="*/ 5069018 h 5069018"/>
              <a:gd name="connsiteX6" fmla="*/ 631093 w 6217773"/>
              <a:gd name="connsiteY6" fmla="*/ 5069018 h 5069018"/>
              <a:gd name="connsiteX7" fmla="*/ 0 w 6217773"/>
              <a:gd name="connsiteY7" fmla="*/ 4437925 h 5069018"/>
              <a:gd name="connsiteX8" fmla="*/ 0 w 6217773"/>
              <a:gd name="connsiteY8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31029 w 6248802"/>
              <a:gd name="connsiteY0" fmla="*/ 638400 h 5076325"/>
              <a:gd name="connsiteX1" fmla="*/ 35792 w 6248802"/>
              <a:gd name="connsiteY1" fmla="*/ 228 h 5076325"/>
              <a:gd name="connsiteX2" fmla="*/ 662122 w 6248802"/>
              <a:gd name="connsiteY2" fmla="*/ 7307 h 5076325"/>
              <a:gd name="connsiteX3" fmla="*/ 5617709 w 6248802"/>
              <a:gd name="connsiteY3" fmla="*/ 7307 h 5076325"/>
              <a:gd name="connsiteX4" fmla="*/ 6248802 w 6248802"/>
              <a:gd name="connsiteY4" fmla="*/ 638400 h 5076325"/>
              <a:gd name="connsiteX5" fmla="*/ 6248802 w 6248802"/>
              <a:gd name="connsiteY5" fmla="*/ 4445232 h 5076325"/>
              <a:gd name="connsiteX6" fmla="*/ 5617709 w 6248802"/>
              <a:gd name="connsiteY6" fmla="*/ 5076325 h 5076325"/>
              <a:gd name="connsiteX7" fmla="*/ 662122 w 6248802"/>
              <a:gd name="connsiteY7" fmla="*/ 5076325 h 5076325"/>
              <a:gd name="connsiteX8" fmla="*/ 31029 w 6248802"/>
              <a:gd name="connsiteY8" fmla="*/ 4445232 h 5076325"/>
              <a:gd name="connsiteX9" fmla="*/ 31029 w 6248802"/>
              <a:gd name="connsiteY9" fmla="*/ 638400 h 5076325"/>
              <a:gd name="connsiteX0" fmla="*/ 0 w 6217773"/>
              <a:gd name="connsiteY0" fmla="*/ 638860 h 5076785"/>
              <a:gd name="connsiteX1" fmla="*/ 4763 w 6217773"/>
              <a:gd name="connsiteY1" fmla="*/ 688 h 5076785"/>
              <a:gd name="connsiteX2" fmla="*/ 631093 w 6217773"/>
              <a:gd name="connsiteY2" fmla="*/ 7767 h 5076785"/>
              <a:gd name="connsiteX3" fmla="*/ 5586680 w 6217773"/>
              <a:gd name="connsiteY3" fmla="*/ 7767 h 5076785"/>
              <a:gd name="connsiteX4" fmla="*/ 6217773 w 6217773"/>
              <a:gd name="connsiteY4" fmla="*/ 638860 h 5076785"/>
              <a:gd name="connsiteX5" fmla="*/ 6217773 w 6217773"/>
              <a:gd name="connsiteY5" fmla="*/ 4445692 h 5076785"/>
              <a:gd name="connsiteX6" fmla="*/ 5586680 w 6217773"/>
              <a:gd name="connsiteY6" fmla="*/ 5076785 h 5076785"/>
              <a:gd name="connsiteX7" fmla="*/ 631093 w 6217773"/>
              <a:gd name="connsiteY7" fmla="*/ 5076785 h 5076785"/>
              <a:gd name="connsiteX8" fmla="*/ 0 w 6217773"/>
              <a:gd name="connsiteY8" fmla="*/ 4445692 h 5076785"/>
              <a:gd name="connsiteX9" fmla="*/ 0 w 6217773"/>
              <a:gd name="connsiteY9" fmla="*/ 638860 h 5076785"/>
              <a:gd name="connsiteX0" fmla="*/ 64 w 6217837"/>
              <a:gd name="connsiteY0" fmla="*/ 638860 h 5076785"/>
              <a:gd name="connsiteX1" fmla="*/ 4827 w 6217837"/>
              <a:gd name="connsiteY1" fmla="*/ 688 h 5076785"/>
              <a:gd name="connsiteX2" fmla="*/ 631157 w 6217837"/>
              <a:gd name="connsiteY2" fmla="*/ 7767 h 5076785"/>
              <a:gd name="connsiteX3" fmla="*/ 5586744 w 6217837"/>
              <a:gd name="connsiteY3" fmla="*/ 7767 h 5076785"/>
              <a:gd name="connsiteX4" fmla="*/ 6217837 w 6217837"/>
              <a:gd name="connsiteY4" fmla="*/ 638860 h 5076785"/>
              <a:gd name="connsiteX5" fmla="*/ 6217837 w 6217837"/>
              <a:gd name="connsiteY5" fmla="*/ 4445692 h 5076785"/>
              <a:gd name="connsiteX6" fmla="*/ 5586744 w 6217837"/>
              <a:gd name="connsiteY6" fmla="*/ 5076785 h 5076785"/>
              <a:gd name="connsiteX7" fmla="*/ 631157 w 6217837"/>
              <a:gd name="connsiteY7" fmla="*/ 5076785 h 5076785"/>
              <a:gd name="connsiteX8" fmla="*/ 64 w 6217837"/>
              <a:gd name="connsiteY8" fmla="*/ 4445692 h 5076785"/>
              <a:gd name="connsiteX9" fmla="*/ 64 w 6217837"/>
              <a:gd name="connsiteY9" fmla="*/ 638860 h 5076785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586744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768119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768119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806985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19941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806985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17837" h="5069018">
                <a:moveTo>
                  <a:pt x="64" y="631093"/>
                </a:moveTo>
                <a:cubicBezTo>
                  <a:pt x="4033" y="467051"/>
                  <a:pt x="-5105" y="12378"/>
                  <a:pt x="4827" y="2446"/>
                </a:cubicBezTo>
                <a:cubicBezTo>
                  <a:pt x="11584" y="-1136"/>
                  <a:pt x="507287" y="937"/>
                  <a:pt x="631157" y="0"/>
                </a:cubicBezTo>
                <a:lnTo>
                  <a:pt x="5819941" y="0"/>
                </a:lnTo>
                <a:cubicBezTo>
                  <a:pt x="6168484" y="0"/>
                  <a:pt x="6217837" y="282550"/>
                  <a:pt x="6217837" y="631093"/>
                </a:cubicBezTo>
                <a:lnTo>
                  <a:pt x="6217837" y="4437925"/>
                </a:lnTo>
                <a:cubicBezTo>
                  <a:pt x="6217837" y="4786468"/>
                  <a:pt x="6155528" y="5069018"/>
                  <a:pt x="5806985" y="5069018"/>
                </a:cubicBezTo>
                <a:lnTo>
                  <a:pt x="449783" y="5069018"/>
                </a:lnTo>
                <a:cubicBezTo>
                  <a:pt x="101240" y="5069018"/>
                  <a:pt x="64" y="4786468"/>
                  <a:pt x="64" y="4437925"/>
                </a:cubicBezTo>
                <a:lnTo>
                  <a:pt x="64" y="631093"/>
                </a:lnTo>
                <a:close/>
              </a:path>
            </a:pathLst>
          </a:custGeom>
          <a:solidFill>
            <a:schemeClr val="bg2"/>
          </a:solidFill>
        </p:spPr>
        <p:txBody>
          <a:bodyPr lIns="504000" tIns="252000" rIns="252000" bIns="360000"/>
          <a:lstStyle>
            <a:lvl1pPr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Punt 2</a:t>
            </a:r>
          </a:p>
        </p:txBody>
      </p:sp>
      <p:sp>
        <p:nvSpPr>
          <p:cNvPr id="164" name="Tijdelijke aanduiding voor tekst 3">
            <a:extLst>
              <a:ext uri="{FF2B5EF4-FFF2-40B4-BE49-F238E27FC236}">
                <a16:creationId xmlns:a16="http://schemas.microsoft.com/office/drawing/2014/main" id="{3D564F2E-B66A-44B1-BD7F-8488248EED5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80949" y="3764871"/>
            <a:ext cx="1523814" cy="891368"/>
          </a:xfrm>
          <a:custGeom>
            <a:avLst/>
            <a:gdLst>
              <a:gd name="connsiteX0" fmla="*/ 0 w 6217773"/>
              <a:gd name="connsiteY0" fmla="*/ 631093 h 5069018"/>
              <a:gd name="connsiteX1" fmla="*/ 631093 w 6217773"/>
              <a:gd name="connsiteY1" fmla="*/ 0 h 5069018"/>
              <a:gd name="connsiteX2" fmla="*/ 5586680 w 6217773"/>
              <a:gd name="connsiteY2" fmla="*/ 0 h 5069018"/>
              <a:gd name="connsiteX3" fmla="*/ 6217773 w 6217773"/>
              <a:gd name="connsiteY3" fmla="*/ 631093 h 5069018"/>
              <a:gd name="connsiteX4" fmla="*/ 6217773 w 6217773"/>
              <a:gd name="connsiteY4" fmla="*/ 4437925 h 5069018"/>
              <a:gd name="connsiteX5" fmla="*/ 5586680 w 6217773"/>
              <a:gd name="connsiteY5" fmla="*/ 5069018 h 5069018"/>
              <a:gd name="connsiteX6" fmla="*/ 631093 w 6217773"/>
              <a:gd name="connsiteY6" fmla="*/ 5069018 h 5069018"/>
              <a:gd name="connsiteX7" fmla="*/ 0 w 6217773"/>
              <a:gd name="connsiteY7" fmla="*/ 4437925 h 5069018"/>
              <a:gd name="connsiteX8" fmla="*/ 0 w 6217773"/>
              <a:gd name="connsiteY8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0 w 6217773"/>
              <a:gd name="connsiteY0" fmla="*/ 631093 h 5069018"/>
              <a:gd name="connsiteX1" fmla="*/ 195263 w 6217773"/>
              <a:gd name="connsiteY1" fmla="*/ 177071 h 5069018"/>
              <a:gd name="connsiteX2" fmla="*/ 631093 w 6217773"/>
              <a:gd name="connsiteY2" fmla="*/ 0 h 5069018"/>
              <a:gd name="connsiteX3" fmla="*/ 5586680 w 6217773"/>
              <a:gd name="connsiteY3" fmla="*/ 0 h 5069018"/>
              <a:gd name="connsiteX4" fmla="*/ 6217773 w 6217773"/>
              <a:gd name="connsiteY4" fmla="*/ 631093 h 5069018"/>
              <a:gd name="connsiteX5" fmla="*/ 6217773 w 6217773"/>
              <a:gd name="connsiteY5" fmla="*/ 4437925 h 5069018"/>
              <a:gd name="connsiteX6" fmla="*/ 5586680 w 6217773"/>
              <a:gd name="connsiteY6" fmla="*/ 5069018 h 5069018"/>
              <a:gd name="connsiteX7" fmla="*/ 631093 w 6217773"/>
              <a:gd name="connsiteY7" fmla="*/ 5069018 h 5069018"/>
              <a:gd name="connsiteX8" fmla="*/ 0 w 6217773"/>
              <a:gd name="connsiteY8" fmla="*/ 4437925 h 5069018"/>
              <a:gd name="connsiteX9" fmla="*/ 0 w 6217773"/>
              <a:gd name="connsiteY9" fmla="*/ 631093 h 5069018"/>
              <a:gd name="connsiteX0" fmla="*/ 31029 w 6248802"/>
              <a:gd name="connsiteY0" fmla="*/ 638400 h 5076325"/>
              <a:gd name="connsiteX1" fmla="*/ 35792 w 6248802"/>
              <a:gd name="connsiteY1" fmla="*/ 228 h 5076325"/>
              <a:gd name="connsiteX2" fmla="*/ 662122 w 6248802"/>
              <a:gd name="connsiteY2" fmla="*/ 7307 h 5076325"/>
              <a:gd name="connsiteX3" fmla="*/ 5617709 w 6248802"/>
              <a:gd name="connsiteY3" fmla="*/ 7307 h 5076325"/>
              <a:gd name="connsiteX4" fmla="*/ 6248802 w 6248802"/>
              <a:gd name="connsiteY4" fmla="*/ 638400 h 5076325"/>
              <a:gd name="connsiteX5" fmla="*/ 6248802 w 6248802"/>
              <a:gd name="connsiteY5" fmla="*/ 4445232 h 5076325"/>
              <a:gd name="connsiteX6" fmla="*/ 5617709 w 6248802"/>
              <a:gd name="connsiteY6" fmla="*/ 5076325 h 5076325"/>
              <a:gd name="connsiteX7" fmla="*/ 662122 w 6248802"/>
              <a:gd name="connsiteY7" fmla="*/ 5076325 h 5076325"/>
              <a:gd name="connsiteX8" fmla="*/ 31029 w 6248802"/>
              <a:gd name="connsiteY8" fmla="*/ 4445232 h 5076325"/>
              <a:gd name="connsiteX9" fmla="*/ 31029 w 6248802"/>
              <a:gd name="connsiteY9" fmla="*/ 638400 h 5076325"/>
              <a:gd name="connsiteX0" fmla="*/ 0 w 6217773"/>
              <a:gd name="connsiteY0" fmla="*/ 638860 h 5076785"/>
              <a:gd name="connsiteX1" fmla="*/ 4763 w 6217773"/>
              <a:gd name="connsiteY1" fmla="*/ 688 h 5076785"/>
              <a:gd name="connsiteX2" fmla="*/ 631093 w 6217773"/>
              <a:gd name="connsiteY2" fmla="*/ 7767 h 5076785"/>
              <a:gd name="connsiteX3" fmla="*/ 5586680 w 6217773"/>
              <a:gd name="connsiteY3" fmla="*/ 7767 h 5076785"/>
              <a:gd name="connsiteX4" fmla="*/ 6217773 w 6217773"/>
              <a:gd name="connsiteY4" fmla="*/ 638860 h 5076785"/>
              <a:gd name="connsiteX5" fmla="*/ 6217773 w 6217773"/>
              <a:gd name="connsiteY5" fmla="*/ 4445692 h 5076785"/>
              <a:gd name="connsiteX6" fmla="*/ 5586680 w 6217773"/>
              <a:gd name="connsiteY6" fmla="*/ 5076785 h 5076785"/>
              <a:gd name="connsiteX7" fmla="*/ 631093 w 6217773"/>
              <a:gd name="connsiteY7" fmla="*/ 5076785 h 5076785"/>
              <a:gd name="connsiteX8" fmla="*/ 0 w 6217773"/>
              <a:gd name="connsiteY8" fmla="*/ 4445692 h 5076785"/>
              <a:gd name="connsiteX9" fmla="*/ 0 w 6217773"/>
              <a:gd name="connsiteY9" fmla="*/ 638860 h 5076785"/>
              <a:gd name="connsiteX0" fmla="*/ 64 w 6217837"/>
              <a:gd name="connsiteY0" fmla="*/ 638860 h 5076785"/>
              <a:gd name="connsiteX1" fmla="*/ 4827 w 6217837"/>
              <a:gd name="connsiteY1" fmla="*/ 688 h 5076785"/>
              <a:gd name="connsiteX2" fmla="*/ 631157 w 6217837"/>
              <a:gd name="connsiteY2" fmla="*/ 7767 h 5076785"/>
              <a:gd name="connsiteX3" fmla="*/ 5586744 w 6217837"/>
              <a:gd name="connsiteY3" fmla="*/ 7767 h 5076785"/>
              <a:gd name="connsiteX4" fmla="*/ 6217837 w 6217837"/>
              <a:gd name="connsiteY4" fmla="*/ 638860 h 5076785"/>
              <a:gd name="connsiteX5" fmla="*/ 6217837 w 6217837"/>
              <a:gd name="connsiteY5" fmla="*/ 4445692 h 5076785"/>
              <a:gd name="connsiteX6" fmla="*/ 5586744 w 6217837"/>
              <a:gd name="connsiteY6" fmla="*/ 5076785 h 5076785"/>
              <a:gd name="connsiteX7" fmla="*/ 631157 w 6217837"/>
              <a:gd name="connsiteY7" fmla="*/ 5076785 h 5076785"/>
              <a:gd name="connsiteX8" fmla="*/ 64 w 6217837"/>
              <a:gd name="connsiteY8" fmla="*/ 4445692 h 5076785"/>
              <a:gd name="connsiteX9" fmla="*/ 64 w 6217837"/>
              <a:gd name="connsiteY9" fmla="*/ 638860 h 5076785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586744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586744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768119 w 6217837"/>
              <a:gd name="connsiteY6" fmla="*/ 5069018 h 5069018"/>
              <a:gd name="connsiteX7" fmla="*/ 631157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768119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06985 w 6217837"/>
              <a:gd name="connsiteY3" fmla="*/ 18056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806985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  <a:gd name="connsiteX0" fmla="*/ 64 w 6217837"/>
              <a:gd name="connsiteY0" fmla="*/ 631093 h 5069018"/>
              <a:gd name="connsiteX1" fmla="*/ 4827 w 6217837"/>
              <a:gd name="connsiteY1" fmla="*/ 2446 h 5069018"/>
              <a:gd name="connsiteX2" fmla="*/ 631157 w 6217837"/>
              <a:gd name="connsiteY2" fmla="*/ 0 h 5069018"/>
              <a:gd name="connsiteX3" fmla="*/ 5819941 w 6217837"/>
              <a:gd name="connsiteY3" fmla="*/ 0 h 5069018"/>
              <a:gd name="connsiteX4" fmla="*/ 6217837 w 6217837"/>
              <a:gd name="connsiteY4" fmla="*/ 631093 h 5069018"/>
              <a:gd name="connsiteX5" fmla="*/ 6217837 w 6217837"/>
              <a:gd name="connsiteY5" fmla="*/ 4437925 h 5069018"/>
              <a:gd name="connsiteX6" fmla="*/ 5806985 w 6217837"/>
              <a:gd name="connsiteY6" fmla="*/ 5069018 h 5069018"/>
              <a:gd name="connsiteX7" fmla="*/ 449783 w 6217837"/>
              <a:gd name="connsiteY7" fmla="*/ 5069018 h 5069018"/>
              <a:gd name="connsiteX8" fmla="*/ 64 w 6217837"/>
              <a:gd name="connsiteY8" fmla="*/ 4437925 h 5069018"/>
              <a:gd name="connsiteX9" fmla="*/ 64 w 6217837"/>
              <a:gd name="connsiteY9" fmla="*/ 631093 h 506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17837" h="5069018">
                <a:moveTo>
                  <a:pt x="64" y="631093"/>
                </a:moveTo>
                <a:cubicBezTo>
                  <a:pt x="4033" y="467051"/>
                  <a:pt x="-5105" y="12378"/>
                  <a:pt x="4827" y="2446"/>
                </a:cubicBezTo>
                <a:cubicBezTo>
                  <a:pt x="11584" y="-1136"/>
                  <a:pt x="507287" y="937"/>
                  <a:pt x="631157" y="0"/>
                </a:cubicBezTo>
                <a:lnTo>
                  <a:pt x="5819941" y="0"/>
                </a:lnTo>
                <a:cubicBezTo>
                  <a:pt x="6168484" y="0"/>
                  <a:pt x="6217837" y="282550"/>
                  <a:pt x="6217837" y="631093"/>
                </a:cubicBezTo>
                <a:lnTo>
                  <a:pt x="6217837" y="4437925"/>
                </a:lnTo>
                <a:cubicBezTo>
                  <a:pt x="6217837" y="4786468"/>
                  <a:pt x="6155528" y="5069018"/>
                  <a:pt x="5806985" y="5069018"/>
                </a:cubicBezTo>
                <a:lnTo>
                  <a:pt x="449783" y="5069018"/>
                </a:lnTo>
                <a:cubicBezTo>
                  <a:pt x="101240" y="5069018"/>
                  <a:pt x="64" y="4786468"/>
                  <a:pt x="64" y="4437925"/>
                </a:cubicBezTo>
                <a:lnTo>
                  <a:pt x="64" y="631093"/>
                </a:lnTo>
                <a:close/>
              </a:path>
            </a:pathLst>
          </a:custGeom>
          <a:solidFill>
            <a:schemeClr val="bg2"/>
          </a:solidFill>
        </p:spPr>
        <p:txBody>
          <a:bodyPr lIns="504000" tIns="252000" rIns="252000" bIns="360000"/>
          <a:lstStyle>
            <a:lvl1pPr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noProof="0"/>
              <a:t>Punt 3</a:t>
            </a:r>
          </a:p>
        </p:txBody>
      </p:sp>
      <p:sp>
        <p:nvSpPr>
          <p:cNvPr id="160" name="Tijdelijke aanduiding voor tekst 2">
            <a:extLst>
              <a:ext uri="{FF2B5EF4-FFF2-40B4-BE49-F238E27FC236}">
                <a16:creationId xmlns:a16="http://schemas.microsoft.com/office/drawing/2014/main" id="{C8983519-A824-4AAD-84BE-E86BCCAA3C8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147721" y="1430828"/>
            <a:ext cx="7551617" cy="914171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17996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138332" y="2382"/>
                </a:lnTo>
                <a:cubicBezTo>
                  <a:pt x="7257988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57988" y="1240632"/>
                  <a:pt x="7138332" y="1240632"/>
                </a:cubicBezTo>
                <a:lnTo>
                  <a:pt x="179964" y="1240632"/>
                </a:lnTo>
                <a:cubicBezTo>
                  <a:pt x="6030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161" name="Tijdelijke aanduiding voor tekst 2">
            <a:extLst>
              <a:ext uri="{FF2B5EF4-FFF2-40B4-BE49-F238E27FC236}">
                <a16:creationId xmlns:a16="http://schemas.microsoft.com/office/drawing/2014/main" id="{AE7372F4-5605-49B5-BFA6-75FB9F7F477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147721" y="2597513"/>
            <a:ext cx="7551617" cy="914171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17996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138332" y="2382"/>
                </a:lnTo>
                <a:cubicBezTo>
                  <a:pt x="7257988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57988" y="1240632"/>
                  <a:pt x="7138332" y="1240632"/>
                </a:cubicBezTo>
                <a:lnTo>
                  <a:pt x="179964" y="1240632"/>
                </a:lnTo>
                <a:cubicBezTo>
                  <a:pt x="6030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169" name="Tijdelijke aanduiding voor tekst 2">
            <a:extLst>
              <a:ext uri="{FF2B5EF4-FFF2-40B4-BE49-F238E27FC236}">
                <a16:creationId xmlns:a16="http://schemas.microsoft.com/office/drawing/2014/main" id="{6DF20755-33D3-4DFC-B8F1-88598EDF11D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147721" y="3765547"/>
            <a:ext cx="7551617" cy="914171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17996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138332" y="2382"/>
                </a:lnTo>
                <a:cubicBezTo>
                  <a:pt x="7257988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57988" y="1240632"/>
                  <a:pt x="7138332" y="1240632"/>
                </a:cubicBezTo>
                <a:lnTo>
                  <a:pt x="179964" y="1240632"/>
                </a:lnTo>
                <a:cubicBezTo>
                  <a:pt x="6030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170" name="Tijdelijke aanduiding voor tekst 2">
            <a:extLst>
              <a:ext uri="{FF2B5EF4-FFF2-40B4-BE49-F238E27FC236}">
                <a16:creationId xmlns:a16="http://schemas.microsoft.com/office/drawing/2014/main" id="{E9ABA610-FA89-4787-B010-B4676D2C42CB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147721" y="4933580"/>
            <a:ext cx="7551617" cy="914171"/>
          </a:xfrm>
          <a:custGeom>
            <a:avLst/>
            <a:gdLst>
              <a:gd name="connsiteX0" fmla="*/ 0 w 7305675"/>
              <a:gd name="connsiteY0" fmla="*/ 216657 h 1238250"/>
              <a:gd name="connsiteX1" fmla="*/ 216657 w 7305675"/>
              <a:gd name="connsiteY1" fmla="*/ 0 h 1238250"/>
              <a:gd name="connsiteX2" fmla="*/ 7089018 w 7305675"/>
              <a:gd name="connsiteY2" fmla="*/ 0 h 1238250"/>
              <a:gd name="connsiteX3" fmla="*/ 7305675 w 7305675"/>
              <a:gd name="connsiteY3" fmla="*/ 216657 h 1238250"/>
              <a:gd name="connsiteX4" fmla="*/ 7305675 w 7305675"/>
              <a:gd name="connsiteY4" fmla="*/ 1021593 h 1238250"/>
              <a:gd name="connsiteX5" fmla="*/ 7089018 w 7305675"/>
              <a:gd name="connsiteY5" fmla="*/ 1238250 h 1238250"/>
              <a:gd name="connsiteX6" fmla="*/ 216657 w 7305675"/>
              <a:gd name="connsiteY6" fmla="*/ 1238250 h 1238250"/>
              <a:gd name="connsiteX7" fmla="*/ 0 w 7305675"/>
              <a:gd name="connsiteY7" fmla="*/ 1021593 h 1238250"/>
              <a:gd name="connsiteX8" fmla="*/ 0 w 7305675"/>
              <a:gd name="connsiteY8" fmla="*/ 216657 h 1238250"/>
              <a:gd name="connsiteX0" fmla="*/ 336424 w 7642099"/>
              <a:gd name="connsiteY0" fmla="*/ 216657 h 1238250"/>
              <a:gd name="connsiteX1" fmla="*/ 403099 w 7642099"/>
              <a:gd name="connsiteY1" fmla="*/ 57150 h 1238250"/>
              <a:gd name="connsiteX2" fmla="*/ 553081 w 7642099"/>
              <a:gd name="connsiteY2" fmla="*/ 0 h 1238250"/>
              <a:gd name="connsiteX3" fmla="*/ 7425442 w 7642099"/>
              <a:gd name="connsiteY3" fmla="*/ 0 h 1238250"/>
              <a:gd name="connsiteX4" fmla="*/ 7642099 w 7642099"/>
              <a:gd name="connsiteY4" fmla="*/ 216657 h 1238250"/>
              <a:gd name="connsiteX5" fmla="*/ 7642099 w 7642099"/>
              <a:gd name="connsiteY5" fmla="*/ 1021593 h 1238250"/>
              <a:gd name="connsiteX6" fmla="*/ 7425442 w 7642099"/>
              <a:gd name="connsiteY6" fmla="*/ 1238250 h 1238250"/>
              <a:gd name="connsiteX7" fmla="*/ 553081 w 7642099"/>
              <a:gd name="connsiteY7" fmla="*/ 1238250 h 1238250"/>
              <a:gd name="connsiteX8" fmla="*/ 336424 w 7642099"/>
              <a:gd name="connsiteY8" fmla="*/ 1021593 h 1238250"/>
              <a:gd name="connsiteX9" fmla="*/ 336424 w 7642099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336441 w 7642116"/>
              <a:gd name="connsiteY0" fmla="*/ 216657 h 1238250"/>
              <a:gd name="connsiteX1" fmla="*/ 403116 w 7642116"/>
              <a:gd name="connsiteY1" fmla="*/ 57150 h 1238250"/>
              <a:gd name="connsiteX2" fmla="*/ 553098 w 7642116"/>
              <a:gd name="connsiteY2" fmla="*/ 0 h 1238250"/>
              <a:gd name="connsiteX3" fmla="*/ 7425459 w 7642116"/>
              <a:gd name="connsiteY3" fmla="*/ 0 h 1238250"/>
              <a:gd name="connsiteX4" fmla="*/ 7642116 w 7642116"/>
              <a:gd name="connsiteY4" fmla="*/ 216657 h 1238250"/>
              <a:gd name="connsiteX5" fmla="*/ 7642116 w 7642116"/>
              <a:gd name="connsiteY5" fmla="*/ 1021593 h 1238250"/>
              <a:gd name="connsiteX6" fmla="*/ 7425459 w 7642116"/>
              <a:gd name="connsiteY6" fmla="*/ 1238250 h 1238250"/>
              <a:gd name="connsiteX7" fmla="*/ 553098 w 7642116"/>
              <a:gd name="connsiteY7" fmla="*/ 1238250 h 1238250"/>
              <a:gd name="connsiteX8" fmla="*/ 336441 w 7642116"/>
              <a:gd name="connsiteY8" fmla="*/ 1021593 h 1238250"/>
              <a:gd name="connsiteX9" fmla="*/ 336441 w 7642116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0 w 7305675"/>
              <a:gd name="connsiteY0" fmla="*/ 216657 h 1238250"/>
              <a:gd name="connsiteX1" fmla="*/ 66675 w 7305675"/>
              <a:gd name="connsiteY1" fmla="*/ 57150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10566 w 7316241"/>
              <a:gd name="connsiteY0" fmla="*/ 228687 h 1250280"/>
              <a:gd name="connsiteX1" fmla="*/ 17709 w 7316241"/>
              <a:gd name="connsiteY1" fmla="*/ 16792 h 1250280"/>
              <a:gd name="connsiteX2" fmla="*/ 227223 w 7316241"/>
              <a:gd name="connsiteY2" fmla="*/ 12030 h 1250280"/>
              <a:gd name="connsiteX3" fmla="*/ 7099584 w 7316241"/>
              <a:gd name="connsiteY3" fmla="*/ 12030 h 1250280"/>
              <a:gd name="connsiteX4" fmla="*/ 7316241 w 7316241"/>
              <a:gd name="connsiteY4" fmla="*/ 228687 h 1250280"/>
              <a:gd name="connsiteX5" fmla="*/ 7316241 w 7316241"/>
              <a:gd name="connsiteY5" fmla="*/ 1033623 h 1250280"/>
              <a:gd name="connsiteX6" fmla="*/ 7099584 w 7316241"/>
              <a:gd name="connsiteY6" fmla="*/ 1250280 h 1250280"/>
              <a:gd name="connsiteX7" fmla="*/ 227223 w 7316241"/>
              <a:gd name="connsiteY7" fmla="*/ 1250280 h 1250280"/>
              <a:gd name="connsiteX8" fmla="*/ 10566 w 7316241"/>
              <a:gd name="connsiteY8" fmla="*/ 1033623 h 1250280"/>
              <a:gd name="connsiteX9" fmla="*/ 10566 w 7316241"/>
              <a:gd name="connsiteY9" fmla="*/ 228687 h 1250280"/>
              <a:gd name="connsiteX0" fmla="*/ 0 w 7305675"/>
              <a:gd name="connsiteY0" fmla="*/ 228687 h 1250280"/>
              <a:gd name="connsiteX1" fmla="*/ 7143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28687 h 1250280"/>
              <a:gd name="connsiteX1" fmla="*/ 2380 w 7305675"/>
              <a:gd name="connsiteY1" fmla="*/ 16792 h 1250280"/>
              <a:gd name="connsiteX2" fmla="*/ 216657 w 7305675"/>
              <a:gd name="connsiteY2" fmla="*/ 12030 h 1250280"/>
              <a:gd name="connsiteX3" fmla="*/ 7089018 w 7305675"/>
              <a:gd name="connsiteY3" fmla="*/ 12030 h 1250280"/>
              <a:gd name="connsiteX4" fmla="*/ 7305675 w 7305675"/>
              <a:gd name="connsiteY4" fmla="*/ 228687 h 1250280"/>
              <a:gd name="connsiteX5" fmla="*/ 7305675 w 7305675"/>
              <a:gd name="connsiteY5" fmla="*/ 1033623 h 1250280"/>
              <a:gd name="connsiteX6" fmla="*/ 7089018 w 7305675"/>
              <a:gd name="connsiteY6" fmla="*/ 1250280 h 1250280"/>
              <a:gd name="connsiteX7" fmla="*/ 216657 w 7305675"/>
              <a:gd name="connsiteY7" fmla="*/ 1250280 h 1250280"/>
              <a:gd name="connsiteX8" fmla="*/ 0 w 7305675"/>
              <a:gd name="connsiteY8" fmla="*/ 1033623 h 1250280"/>
              <a:gd name="connsiteX9" fmla="*/ 0 w 7305675"/>
              <a:gd name="connsiteY9" fmla="*/ 228687 h 1250280"/>
              <a:gd name="connsiteX0" fmla="*/ 0 w 7305675"/>
              <a:gd name="connsiteY0" fmla="*/ 216657 h 1238250"/>
              <a:gd name="connsiteX1" fmla="*/ 2380 w 7305675"/>
              <a:gd name="connsiteY1" fmla="*/ 4762 h 1238250"/>
              <a:gd name="connsiteX2" fmla="*/ 216657 w 7305675"/>
              <a:gd name="connsiteY2" fmla="*/ 0 h 1238250"/>
              <a:gd name="connsiteX3" fmla="*/ 7089018 w 7305675"/>
              <a:gd name="connsiteY3" fmla="*/ 0 h 1238250"/>
              <a:gd name="connsiteX4" fmla="*/ 7305675 w 7305675"/>
              <a:gd name="connsiteY4" fmla="*/ 216657 h 1238250"/>
              <a:gd name="connsiteX5" fmla="*/ 7305675 w 7305675"/>
              <a:gd name="connsiteY5" fmla="*/ 1021593 h 1238250"/>
              <a:gd name="connsiteX6" fmla="*/ 7089018 w 7305675"/>
              <a:gd name="connsiteY6" fmla="*/ 1238250 h 1238250"/>
              <a:gd name="connsiteX7" fmla="*/ 216657 w 7305675"/>
              <a:gd name="connsiteY7" fmla="*/ 1238250 h 1238250"/>
              <a:gd name="connsiteX8" fmla="*/ 0 w 7305675"/>
              <a:gd name="connsiteY8" fmla="*/ 1021593 h 1238250"/>
              <a:gd name="connsiteX9" fmla="*/ 0 w 7305675"/>
              <a:gd name="connsiteY9" fmla="*/ 216657 h 1238250"/>
              <a:gd name="connsiteX0" fmla="*/ 2 w 7305677"/>
              <a:gd name="connsiteY0" fmla="*/ 221420 h 1243013"/>
              <a:gd name="connsiteX1" fmla="*/ 0 w 7305677"/>
              <a:gd name="connsiteY1" fmla="*/ 0 h 1243013"/>
              <a:gd name="connsiteX2" fmla="*/ 216659 w 7305677"/>
              <a:gd name="connsiteY2" fmla="*/ 4763 h 1243013"/>
              <a:gd name="connsiteX3" fmla="*/ 7089020 w 7305677"/>
              <a:gd name="connsiteY3" fmla="*/ 4763 h 1243013"/>
              <a:gd name="connsiteX4" fmla="*/ 7305677 w 7305677"/>
              <a:gd name="connsiteY4" fmla="*/ 221420 h 1243013"/>
              <a:gd name="connsiteX5" fmla="*/ 7305677 w 7305677"/>
              <a:gd name="connsiteY5" fmla="*/ 1026356 h 1243013"/>
              <a:gd name="connsiteX6" fmla="*/ 7089020 w 7305677"/>
              <a:gd name="connsiteY6" fmla="*/ 1243013 h 1243013"/>
              <a:gd name="connsiteX7" fmla="*/ 216659 w 7305677"/>
              <a:gd name="connsiteY7" fmla="*/ 1243013 h 1243013"/>
              <a:gd name="connsiteX8" fmla="*/ 2 w 7305677"/>
              <a:gd name="connsiteY8" fmla="*/ 1026356 h 1243013"/>
              <a:gd name="connsiteX9" fmla="*/ 2 w 7305677"/>
              <a:gd name="connsiteY9" fmla="*/ 221420 h 1243013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2 w 7305677"/>
              <a:gd name="connsiteY0" fmla="*/ 219039 h 1240632"/>
              <a:gd name="connsiteX1" fmla="*/ 0 w 7305677"/>
              <a:gd name="connsiteY1" fmla="*/ 0 h 1240632"/>
              <a:gd name="connsiteX2" fmla="*/ 216659 w 7305677"/>
              <a:gd name="connsiteY2" fmla="*/ 2382 h 1240632"/>
              <a:gd name="connsiteX3" fmla="*/ 7089020 w 7305677"/>
              <a:gd name="connsiteY3" fmla="*/ 2382 h 1240632"/>
              <a:gd name="connsiteX4" fmla="*/ 7305677 w 7305677"/>
              <a:gd name="connsiteY4" fmla="*/ 219039 h 1240632"/>
              <a:gd name="connsiteX5" fmla="*/ 7305677 w 7305677"/>
              <a:gd name="connsiteY5" fmla="*/ 1023975 h 1240632"/>
              <a:gd name="connsiteX6" fmla="*/ 7089020 w 7305677"/>
              <a:gd name="connsiteY6" fmla="*/ 1240632 h 1240632"/>
              <a:gd name="connsiteX7" fmla="*/ 216659 w 7305677"/>
              <a:gd name="connsiteY7" fmla="*/ 1240632 h 1240632"/>
              <a:gd name="connsiteX8" fmla="*/ 2 w 7305677"/>
              <a:gd name="connsiteY8" fmla="*/ 1023975 h 1240632"/>
              <a:gd name="connsiteX9" fmla="*/ 2 w 7305677"/>
              <a:gd name="connsiteY9" fmla="*/ 219039 h 1240632"/>
              <a:gd name="connsiteX0" fmla="*/ 8617 w 7314292"/>
              <a:gd name="connsiteY0" fmla="*/ 231082 h 1252675"/>
              <a:gd name="connsiteX1" fmla="*/ 8615 w 7314292"/>
              <a:gd name="connsiteY1" fmla="*/ 12043 h 1252675"/>
              <a:gd name="connsiteX2" fmla="*/ 225274 w 7314292"/>
              <a:gd name="connsiteY2" fmla="*/ 14425 h 1252675"/>
              <a:gd name="connsiteX3" fmla="*/ 7097635 w 7314292"/>
              <a:gd name="connsiteY3" fmla="*/ 14425 h 1252675"/>
              <a:gd name="connsiteX4" fmla="*/ 7314292 w 7314292"/>
              <a:gd name="connsiteY4" fmla="*/ 231082 h 1252675"/>
              <a:gd name="connsiteX5" fmla="*/ 7314292 w 7314292"/>
              <a:gd name="connsiteY5" fmla="*/ 1036018 h 1252675"/>
              <a:gd name="connsiteX6" fmla="*/ 7097635 w 7314292"/>
              <a:gd name="connsiteY6" fmla="*/ 1252675 h 1252675"/>
              <a:gd name="connsiteX7" fmla="*/ 225274 w 7314292"/>
              <a:gd name="connsiteY7" fmla="*/ 1252675 h 1252675"/>
              <a:gd name="connsiteX8" fmla="*/ 8617 w 7314292"/>
              <a:gd name="connsiteY8" fmla="*/ 1036018 h 1252675"/>
              <a:gd name="connsiteX9" fmla="*/ 8617 w 7314292"/>
              <a:gd name="connsiteY9" fmla="*/ 231082 h 1252675"/>
              <a:gd name="connsiteX0" fmla="*/ 24492 w 7330167"/>
              <a:gd name="connsiteY0" fmla="*/ 219096 h 1240689"/>
              <a:gd name="connsiteX1" fmla="*/ 24490 w 7330167"/>
              <a:gd name="connsiteY1" fmla="*/ 57 h 1240689"/>
              <a:gd name="connsiteX2" fmla="*/ 241149 w 7330167"/>
              <a:gd name="connsiteY2" fmla="*/ 2439 h 1240689"/>
              <a:gd name="connsiteX3" fmla="*/ 7113510 w 7330167"/>
              <a:gd name="connsiteY3" fmla="*/ 2439 h 1240689"/>
              <a:gd name="connsiteX4" fmla="*/ 7330167 w 7330167"/>
              <a:gd name="connsiteY4" fmla="*/ 219096 h 1240689"/>
              <a:gd name="connsiteX5" fmla="*/ 7330167 w 7330167"/>
              <a:gd name="connsiteY5" fmla="*/ 1024032 h 1240689"/>
              <a:gd name="connsiteX6" fmla="*/ 7113510 w 7330167"/>
              <a:gd name="connsiteY6" fmla="*/ 1240689 h 1240689"/>
              <a:gd name="connsiteX7" fmla="*/ 241149 w 7330167"/>
              <a:gd name="connsiteY7" fmla="*/ 1240689 h 1240689"/>
              <a:gd name="connsiteX8" fmla="*/ 24492 w 7330167"/>
              <a:gd name="connsiteY8" fmla="*/ 1024032 h 1240689"/>
              <a:gd name="connsiteX9" fmla="*/ 24492 w 7330167"/>
              <a:gd name="connsiteY9" fmla="*/ 219096 h 1240689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24508 w 7330183"/>
              <a:gd name="connsiteY0" fmla="*/ 219040 h 1240633"/>
              <a:gd name="connsiteX1" fmla="*/ 24506 w 7330183"/>
              <a:gd name="connsiteY1" fmla="*/ 1 h 1240633"/>
              <a:gd name="connsiteX2" fmla="*/ 241165 w 7330183"/>
              <a:gd name="connsiteY2" fmla="*/ 2383 h 1240633"/>
              <a:gd name="connsiteX3" fmla="*/ 7113526 w 7330183"/>
              <a:gd name="connsiteY3" fmla="*/ 2383 h 1240633"/>
              <a:gd name="connsiteX4" fmla="*/ 7330183 w 7330183"/>
              <a:gd name="connsiteY4" fmla="*/ 219040 h 1240633"/>
              <a:gd name="connsiteX5" fmla="*/ 7330183 w 7330183"/>
              <a:gd name="connsiteY5" fmla="*/ 1023976 h 1240633"/>
              <a:gd name="connsiteX6" fmla="*/ 7113526 w 7330183"/>
              <a:gd name="connsiteY6" fmla="*/ 1240633 h 1240633"/>
              <a:gd name="connsiteX7" fmla="*/ 241165 w 7330183"/>
              <a:gd name="connsiteY7" fmla="*/ 1240633 h 1240633"/>
              <a:gd name="connsiteX8" fmla="*/ 24508 w 7330183"/>
              <a:gd name="connsiteY8" fmla="*/ 1023976 h 1240633"/>
              <a:gd name="connsiteX9" fmla="*/ 24508 w 7330183"/>
              <a:gd name="connsiteY9" fmla="*/ 219040 h 1240633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089185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089185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21682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  <a:gd name="connsiteX0" fmla="*/ 167 w 7305842"/>
              <a:gd name="connsiteY0" fmla="*/ 219039 h 1240632"/>
              <a:gd name="connsiteX1" fmla="*/ 165 w 7305842"/>
              <a:gd name="connsiteY1" fmla="*/ 0 h 1240632"/>
              <a:gd name="connsiteX2" fmla="*/ 216824 w 7305842"/>
              <a:gd name="connsiteY2" fmla="*/ 2382 h 1240632"/>
              <a:gd name="connsiteX3" fmla="*/ 7138332 w 7305842"/>
              <a:gd name="connsiteY3" fmla="*/ 2382 h 1240632"/>
              <a:gd name="connsiteX4" fmla="*/ 7305842 w 7305842"/>
              <a:gd name="connsiteY4" fmla="*/ 219039 h 1240632"/>
              <a:gd name="connsiteX5" fmla="*/ 7305842 w 7305842"/>
              <a:gd name="connsiteY5" fmla="*/ 1023975 h 1240632"/>
              <a:gd name="connsiteX6" fmla="*/ 7138332 w 7305842"/>
              <a:gd name="connsiteY6" fmla="*/ 1240632 h 1240632"/>
              <a:gd name="connsiteX7" fmla="*/ 179964 w 7305842"/>
              <a:gd name="connsiteY7" fmla="*/ 1240632 h 1240632"/>
              <a:gd name="connsiteX8" fmla="*/ 167 w 7305842"/>
              <a:gd name="connsiteY8" fmla="*/ 1023975 h 1240632"/>
              <a:gd name="connsiteX9" fmla="*/ 167 w 7305842"/>
              <a:gd name="connsiteY9" fmla="*/ 219039 h 1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05842" h="1240632">
                <a:moveTo>
                  <a:pt x="167" y="219039"/>
                </a:moveTo>
                <a:cubicBezTo>
                  <a:pt x="167" y="48377"/>
                  <a:pt x="-207" y="59385"/>
                  <a:pt x="165" y="0"/>
                </a:cubicBezTo>
                <a:lnTo>
                  <a:pt x="216824" y="2382"/>
                </a:lnTo>
                <a:lnTo>
                  <a:pt x="7138332" y="2382"/>
                </a:lnTo>
                <a:cubicBezTo>
                  <a:pt x="7257988" y="2382"/>
                  <a:pt x="7305842" y="99383"/>
                  <a:pt x="7305842" y="219039"/>
                </a:cubicBezTo>
                <a:lnTo>
                  <a:pt x="7305842" y="1023975"/>
                </a:lnTo>
                <a:cubicBezTo>
                  <a:pt x="7305842" y="1143631"/>
                  <a:pt x="7257988" y="1240632"/>
                  <a:pt x="7138332" y="1240632"/>
                </a:cubicBezTo>
                <a:lnTo>
                  <a:pt x="179964" y="1240632"/>
                </a:lnTo>
                <a:cubicBezTo>
                  <a:pt x="60308" y="1240632"/>
                  <a:pt x="167" y="1143631"/>
                  <a:pt x="167" y="1023975"/>
                </a:cubicBezTo>
                <a:lnTo>
                  <a:pt x="167" y="219039"/>
                </a:lnTo>
                <a:close/>
              </a:path>
            </a:pathLst>
          </a:custGeom>
          <a:solidFill>
            <a:schemeClr val="accent2">
              <a:alpha val="0"/>
            </a:schemeClr>
          </a:solidFill>
          <a:ln w="12700">
            <a:solidFill>
              <a:schemeClr val="bg2"/>
            </a:solidFill>
          </a:ln>
        </p:spPr>
        <p:txBody>
          <a:bodyPr lIns="360000" tIns="180000" rIns="36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200" b="1">
                <a:solidFill>
                  <a:schemeClr val="bg2"/>
                </a:solidFill>
              </a:defRPr>
            </a:lvl1pPr>
            <a:lvl2pPr marL="0" indent="0">
              <a:buNone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>
                <a:solidFill>
                  <a:schemeClr val="bg2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A3F933-1D95-3722-84AF-AAEC3CB72F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3" y="396982"/>
            <a:ext cx="9217416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13124D52-91A1-1770-D948-5AF0241270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9562C6-27D5-E650-9CF7-8BDEA6D28B9F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16-11-2024</a:t>
            </a:fld>
            <a:endParaRPr lang="nl-NL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D62B9-7E9E-4277-3A8D-FBD6AFCE8821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B688C-EA9D-FEDD-35D1-14A2D4A4F9CD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59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-media + tekst 50%50%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81922" y="1467111"/>
            <a:ext cx="11245233" cy="900102"/>
          </a:xfr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b="1">
                <a:solidFill>
                  <a:schemeClr val="bg2"/>
                </a:solidFill>
                <a:latin typeface="+mj-lt"/>
              </a:defRPr>
            </a:lvl1pPr>
            <a:lvl2pPr marL="0" indent="0">
              <a:lnSpc>
                <a:spcPct val="120000"/>
              </a:lnSpc>
              <a:spcAft>
                <a:spcPts val="0"/>
              </a:spcAft>
              <a:buNone/>
              <a:defRPr/>
            </a:lvl2pPr>
            <a:lvl3pPr marL="627063" indent="-271463">
              <a:lnSpc>
                <a:spcPct val="70000"/>
              </a:lnSpc>
              <a:defRPr/>
            </a:lvl3pPr>
            <a:lvl4pPr>
              <a:lnSpc>
                <a:spcPct val="70000"/>
              </a:lnSpc>
              <a:defRPr/>
            </a:lvl4pPr>
            <a:lvl5pPr>
              <a:lnSpc>
                <a:spcPct val="70000"/>
              </a:lnSpc>
              <a:defRPr>
                <a:solidFill>
                  <a:schemeClr val="bg2"/>
                </a:solidFill>
              </a:defRPr>
            </a:lvl5pPr>
            <a:lvl6pPr marL="0" indent="0">
              <a:lnSpc>
                <a:spcPct val="70000"/>
              </a:lnSpc>
              <a:buFontTx/>
              <a:buNone/>
              <a:defRPr>
                <a:latin typeface="+mj-lt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41" name="Tijdelijke aanduiding voor tekst 14">
            <a:extLst>
              <a:ext uri="{FF2B5EF4-FFF2-40B4-BE49-F238E27FC236}">
                <a16:creationId xmlns:a16="http://schemas.microsoft.com/office/drawing/2014/main" id="{4B035891-3F3E-4E86-9D5A-96D1E3B9D0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Ondertitel</a:t>
            </a:r>
          </a:p>
        </p:txBody>
      </p:sp>
      <p:grpSp>
        <p:nvGrpSpPr>
          <p:cNvPr id="50" name="GRID" hidden="1">
            <a:extLst>
              <a:ext uri="{FF2B5EF4-FFF2-40B4-BE49-F238E27FC236}">
                <a16:creationId xmlns:a16="http://schemas.microsoft.com/office/drawing/2014/main" id="{C59E2946-118D-4C01-970E-FC9CE00C6395}"/>
              </a:ext>
            </a:extLst>
          </p:cNvPr>
          <p:cNvGrpSpPr/>
          <p:nvPr userDrawn="1"/>
        </p:nvGrpSpPr>
        <p:grpSpPr>
          <a:xfrm>
            <a:off x="0" y="0"/>
            <a:ext cx="12192003" cy="6858000"/>
            <a:chOff x="0" y="0"/>
            <a:chExt cx="12192003" cy="6858000"/>
          </a:xfrm>
        </p:grpSpPr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E2414C7D-389F-487F-9221-8D96900B448B}"/>
                </a:ext>
              </a:extLst>
            </p:cNvPr>
            <p:cNvSpPr/>
            <p:nvPr userDrawn="1"/>
          </p:nvSpPr>
          <p:spPr>
            <a:xfrm>
              <a:off x="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A8F1195A-80D2-4EBF-8EE2-23A21E134CE7}"/>
                </a:ext>
              </a:extLst>
            </p:cNvPr>
            <p:cNvSpPr/>
            <p:nvPr userDrawn="1"/>
          </p:nvSpPr>
          <p:spPr>
            <a:xfrm>
              <a:off x="11695286" y="0"/>
              <a:ext cx="496713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53" name="Rechthoek 52">
              <a:extLst>
                <a:ext uri="{FF2B5EF4-FFF2-40B4-BE49-F238E27FC236}">
                  <a16:creationId xmlns:a16="http://schemas.microsoft.com/office/drawing/2014/main" id="{CA706088-94D0-49B2-9F47-CD39731ED611}"/>
                </a:ext>
              </a:extLst>
            </p:cNvPr>
            <p:cNvSpPr/>
            <p:nvPr userDrawn="1"/>
          </p:nvSpPr>
          <p:spPr>
            <a:xfrm rot="5400000">
              <a:off x="5895974" y="-5895974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54" name="Rechthoek 53">
              <a:extLst>
                <a:ext uri="{FF2B5EF4-FFF2-40B4-BE49-F238E27FC236}">
                  <a16:creationId xmlns:a16="http://schemas.microsoft.com/office/drawing/2014/main" id="{6701A262-4D8B-4596-BEA3-1CDEA9A29D2D}"/>
                </a:ext>
              </a:extLst>
            </p:cNvPr>
            <p:cNvSpPr/>
            <p:nvPr userDrawn="1"/>
          </p:nvSpPr>
          <p:spPr>
            <a:xfrm rot="5400000">
              <a:off x="5895976" y="-4828915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55" name="Rechthoek 54">
              <a:extLst>
                <a:ext uri="{FF2B5EF4-FFF2-40B4-BE49-F238E27FC236}">
                  <a16:creationId xmlns:a16="http://schemas.microsoft.com/office/drawing/2014/main" id="{3961D0F0-38E3-4745-BB91-8DF2B41B9EC6}"/>
                </a:ext>
              </a:extLst>
            </p:cNvPr>
            <p:cNvSpPr/>
            <p:nvPr userDrawn="1"/>
          </p:nvSpPr>
          <p:spPr>
            <a:xfrm rot="5400000">
              <a:off x="5895975" y="561975"/>
              <a:ext cx="40005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56" name="Rechthoek 55">
              <a:extLst>
                <a:ext uri="{FF2B5EF4-FFF2-40B4-BE49-F238E27FC236}">
                  <a16:creationId xmlns:a16="http://schemas.microsoft.com/office/drawing/2014/main" id="{F082B6D4-918A-42B7-99B3-3B8D5AD389F5}"/>
                </a:ext>
              </a:extLst>
            </p:cNvPr>
            <p:cNvSpPr/>
            <p:nvPr userDrawn="1"/>
          </p:nvSpPr>
          <p:spPr>
            <a:xfrm rot="5400000">
              <a:off x="5895976" y="-108104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6D9780EE-AC3E-4C16-9B20-B0A0803E6ED4}"/>
                </a:ext>
              </a:extLst>
            </p:cNvPr>
            <p:cNvSpPr/>
            <p:nvPr userDrawn="1"/>
          </p:nvSpPr>
          <p:spPr>
            <a:xfrm rot="5400000">
              <a:off x="5895976" y="-3728182"/>
              <a:ext cx="400054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FBFCF26E-9F29-4558-9176-F149D8C8577D}"/>
                </a:ext>
              </a:extLst>
            </p:cNvPr>
            <p:cNvSpPr/>
            <p:nvPr userDrawn="1"/>
          </p:nvSpPr>
          <p:spPr>
            <a:xfrm>
              <a:off x="6039360" y="0"/>
              <a:ext cx="481922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26" name="Tijdelijke aanduiding voor inhoud 3">
            <a:extLst>
              <a:ext uri="{FF2B5EF4-FFF2-40B4-BE49-F238E27FC236}">
                <a16:creationId xmlns:a16="http://schemas.microsoft.com/office/drawing/2014/main" id="{D2E8F4BF-FD5F-4F05-BB33-AC3E7EF96F61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507213" y="2527300"/>
            <a:ext cx="5236366" cy="3260725"/>
          </a:xfrm>
          <a:solidFill>
            <a:schemeClr val="bg1">
              <a:lumMod val="95000"/>
            </a:schemeClr>
          </a:solidFill>
        </p:spPr>
        <p:txBody>
          <a:bodyPr vert="horz" lIns="180000" tIns="180000" rIns="180000" bIns="180000" rtlCol="0">
            <a:normAutofit/>
          </a:bodyPr>
          <a:lstStyle>
            <a:lvl1pPr algn="l">
              <a:defRPr lang="nl-NL" sz="1200" b="0" i="0" smtClean="0">
                <a:latin typeface="+mj-lt"/>
              </a:defRPr>
            </a:lvl1pPr>
            <a:lvl2pPr>
              <a:defRPr lang="nl-NL" smtClean="0"/>
            </a:lvl2pPr>
            <a:lvl3pPr>
              <a:defRPr lang="nl-NL" smtClean="0"/>
            </a:lvl3pPr>
            <a:lvl4pPr>
              <a:defRPr lang="nl-NL" smtClean="0"/>
            </a:lvl4pPr>
            <a:lvl5pPr>
              <a:defRPr lang="nl-NL"/>
            </a:lvl5pPr>
          </a:lstStyle>
          <a:p>
            <a:pPr marL="0" lvl="0" indent="0" algn="ctr">
              <a:buNone/>
            </a:pPr>
            <a:r>
              <a:rPr lang="nl-NL"/>
              <a:t>Klik op één van de iconen</a:t>
            </a:r>
            <a:br>
              <a:rPr lang="nl-NL"/>
            </a:br>
            <a:r>
              <a:rPr lang="nl-NL"/>
              <a:t>om een media in te vullen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DFC91BB-AEF5-43B4-84CF-C6590D01D3E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505579" y="2527457"/>
            <a:ext cx="5238000" cy="3260568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 b="1">
                <a:solidFill>
                  <a:schemeClr val="bg2"/>
                </a:solidFill>
              </a:defRPr>
            </a:lvl1pPr>
            <a:lvl2pPr marL="0" indent="0">
              <a:spcAft>
                <a:spcPts val="0"/>
              </a:spcAft>
              <a:buNone/>
              <a:defRPr sz="1200"/>
            </a:lvl2pPr>
            <a:lvl3pPr marL="355600" indent="-177800">
              <a:spcAft>
                <a:spcPts val="0"/>
              </a:spcAft>
              <a:defRPr sz="1200"/>
            </a:lvl3pPr>
            <a:lvl4pPr marL="285750" indent="-285750"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Char char="à"/>
              <a:defRPr sz="1200"/>
            </a:lvl4pPr>
            <a:lvl5pPr>
              <a:spcAft>
                <a:spcPts val="1200"/>
              </a:spcAft>
              <a:defRPr sz="1400"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20" name="Tijdelijke aanduiding voor inhoud 3">
            <a:extLst>
              <a:ext uri="{FF2B5EF4-FFF2-40B4-BE49-F238E27FC236}">
                <a16:creationId xmlns:a16="http://schemas.microsoft.com/office/drawing/2014/main" id="{011BE011-FD19-4C53-988E-6F68943521BA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81922" y="2527457"/>
            <a:ext cx="5238000" cy="3260568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 b="1">
                <a:solidFill>
                  <a:schemeClr val="bg2"/>
                </a:solidFill>
              </a:defRPr>
            </a:lvl1pPr>
            <a:lvl2pPr marL="0" indent="0">
              <a:spcAft>
                <a:spcPts val="0"/>
              </a:spcAft>
              <a:buNone/>
              <a:defRPr sz="1200"/>
            </a:lvl2pPr>
            <a:lvl3pPr marL="355600" indent="-177800">
              <a:spcAft>
                <a:spcPts val="0"/>
              </a:spcAft>
              <a:defRPr sz="1200"/>
            </a:lvl3pPr>
            <a:lvl4pPr marL="285750" indent="-285750"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Char char="à"/>
              <a:defRPr sz="1200"/>
            </a:lvl4pPr>
            <a:lvl5pPr>
              <a:spcAft>
                <a:spcPts val="1200"/>
              </a:spcAft>
              <a:defRPr sz="1400"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nl-NL" noProof="0"/>
              <a:t>Klik om tekst in te voegen</a:t>
            </a:r>
          </a:p>
          <a:p>
            <a:pPr lvl="0"/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C5A6A1-0376-DBD1-9592-25B98F446A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62" name="Picture 61" descr="Logo&#10;&#10;Description automatically generated">
            <a:extLst>
              <a:ext uri="{FF2B5EF4-FFF2-40B4-BE49-F238E27FC236}">
                <a16:creationId xmlns:a16="http://schemas.microsoft.com/office/drawing/2014/main" id="{A45830F4-7DE5-9560-D73B-5AF39D826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921987D-3D45-332F-6B47-1DDFC9804DF6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16-11-2024</a:t>
            </a:fld>
            <a:endParaRPr lang="nl-NL" noProof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DF0BC07-F4C6-3813-BA6D-B2DB55737418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CA10F4D-7746-8FC6-A258-90030EA68A2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675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 Balken 8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-1587" y="1467111"/>
            <a:ext cx="12192002" cy="5390890"/>
          </a:xfrm>
          <a:solidFill>
            <a:schemeClr val="bg1">
              <a:lumMod val="95000"/>
            </a:schemeClr>
          </a:solidFill>
        </p:spPr>
        <p:txBody>
          <a:bodyPr tIns="1080000"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17" name="Tijdelijke aanduiding voor tekst 14">
            <a:extLst>
              <a:ext uri="{FF2B5EF4-FFF2-40B4-BE49-F238E27FC236}">
                <a16:creationId xmlns:a16="http://schemas.microsoft.com/office/drawing/2014/main" id="{A6BF4B27-7FC5-4896-80CE-3BA6119B8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32" name="Tijdelijke aanduiding voor tekst 3">
            <a:extLst>
              <a:ext uri="{FF2B5EF4-FFF2-40B4-BE49-F238E27FC236}">
                <a16:creationId xmlns:a16="http://schemas.microsoft.com/office/drawing/2014/main" id="{54C989E9-FA4D-4EA9-9D83-ACEFB86E984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463709" y="3337566"/>
            <a:ext cx="5220000" cy="547485"/>
          </a:xfrm>
          <a:custGeom>
            <a:avLst/>
            <a:gdLst>
              <a:gd name="connsiteX0" fmla="*/ 0 w 6336000"/>
              <a:gd name="connsiteY0" fmla="*/ 34052 h 547200"/>
              <a:gd name="connsiteX1" fmla="*/ 34052 w 6336000"/>
              <a:gd name="connsiteY1" fmla="*/ 0 h 547200"/>
              <a:gd name="connsiteX2" fmla="*/ 6301948 w 6336000"/>
              <a:gd name="connsiteY2" fmla="*/ 0 h 547200"/>
              <a:gd name="connsiteX3" fmla="*/ 6336000 w 6336000"/>
              <a:gd name="connsiteY3" fmla="*/ 34052 h 547200"/>
              <a:gd name="connsiteX4" fmla="*/ 6336000 w 6336000"/>
              <a:gd name="connsiteY4" fmla="*/ 513148 h 547200"/>
              <a:gd name="connsiteX5" fmla="*/ 6301948 w 6336000"/>
              <a:gd name="connsiteY5" fmla="*/ 547200 h 547200"/>
              <a:gd name="connsiteX6" fmla="*/ 34052 w 6336000"/>
              <a:gd name="connsiteY6" fmla="*/ 547200 h 547200"/>
              <a:gd name="connsiteX7" fmla="*/ 0 w 6336000"/>
              <a:gd name="connsiteY7" fmla="*/ 513148 h 547200"/>
              <a:gd name="connsiteX8" fmla="*/ 0 w 6336000"/>
              <a:gd name="connsiteY8" fmla="*/ 34052 h 547200"/>
              <a:gd name="connsiteX0" fmla="*/ 438955 w 6774955"/>
              <a:gd name="connsiteY0" fmla="*/ 44015 h 557163"/>
              <a:gd name="connsiteX1" fmla="*/ 443345 w 6774955"/>
              <a:gd name="connsiteY1" fmla="*/ 17721 h 557163"/>
              <a:gd name="connsiteX2" fmla="*/ 473007 w 6774955"/>
              <a:gd name="connsiteY2" fmla="*/ 9963 h 557163"/>
              <a:gd name="connsiteX3" fmla="*/ 6740903 w 6774955"/>
              <a:gd name="connsiteY3" fmla="*/ 9963 h 557163"/>
              <a:gd name="connsiteX4" fmla="*/ 6774955 w 6774955"/>
              <a:gd name="connsiteY4" fmla="*/ 44015 h 557163"/>
              <a:gd name="connsiteX5" fmla="*/ 6774955 w 6774955"/>
              <a:gd name="connsiteY5" fmla="*/ 523111 h 557163"/>
              <a:gd name="connsiteX6" fmla="*/ 6740903 w 6774955"/>
              <a:gd name="connsiteY6" fmla="*/ 557163 h 557163"/>
              <a:gd name="connsiteX7" fmla="*/ 473007 w 6774955"/>
              <a:gd name="connsiteY7" fmla="*/ 557163 h 557163"/>
              <a:gd name="connsiteX8" fmla="*/ 438955 w 6774955"/>
              <a:gd name="connsiteY8" fmla="*/ 523111 h 557163"/>
              <a:gd name="connsiteX9" fmla="*/ 438955 w 6774955"/>
              <a:gd name="connsiteY9" fmla="*/ 44015 h 557163"/>
              <a:gd name="connsiteX0" fmla="*/ 438955 w 6774955"/>
              <a:gd name="connsiteY0" fmla="*/ 44015 h 557163"/>
              <a:gd name="connsiteX1" fmla="*/ 443345 w 6774955"/>
              <a:gd name="connsiteY1" fmla="*/ 17721 h 557163"/>
              <a:gd name="connsiteX2" fmla="*/ 473007 w 6774955"/>
              <a:gd name="connsiteY2" fmla="*/ 9963 h 557163"/>
              <a:gd name="connsiteX3" fmla="*/ 6740903 w 6774955"/>
              <a:gd name="connsiteY3" fmla="*/ 9963 h 557163"/>
              <a:gd name="connsiteX4" fmla="*/ 6774955 w 6774955"/>
              <a:gd name="connsiteY4" fmla="*/ 44015 h 557163"/>
              <a:gd name="connsiteX5" fmla="*/ 6774955 w 6774955"/>
              <a:gd name="connsiteY5" fmla="*/ 523111 h 557163"/>
              <a:gd name="connsiteX6" fmla="*/ 6740903 w 6774955"/>
              <a:gd name="connsiteY6" fmla="*/ 557163 h 557163"/>
              <a:gd name="connsiteX7" fmla="*/ 473007 w 6774955"/>
              <a:gd name="connsiteY7" fmla="*/ 557163 h 557163"/>
              <a:gd name="connsiteX8" fmla="*/ 438955 w 6774955"/>
              <a:gd name="connsiteY8" fmla="*/ 523111 h 557163"/>
              <a:gd name="connsiteX9" fmla="*/ 438955 w 6774955"/>
              <a:gd name="connsiteY9" fmla="*/ 44015 h 557163"/>
              <a:gd name="connsiteX0" fmla="*/ 0 w 6336000"/>
              <a:gd name="connsiteY0" fmla="*/ 44015 h 557163"/>
              <a:gd name="connsiteX1" fmla="*/ 4390 w 6336000"/>
              <a:gd name="connsiteY1" fmla="*/ 17721 h 557163"/>
              <a:gd name="connsiteX2" fmla="*/ 34052 w 6336000"/>
              <a:gd name="connsiteY2" fmla="*/ 9963 h 557163"/>
              <a:gd name="connsiteX3" fmla="*/ 6301948 w 6336000"/>
              <a:gd name="connsiteY3" fmla="*/ 9963 h 557163"/>
              <a:gd name="connsiteX4" fmla="*/ 6336000 w 6336000"/>
              <a:gd name="connsiteY4" fmla="*/ 44015 h 557163"/>
              <a:gd name="connsiteX5" fmla="*/ 6336000 w 6336000"/>
              <a:gd name="connsiteY5" fmla="*/ 523111 h 557163"/>
              <a:gd name="connsiteX6" fmla="*/ 6301948 w 6336000"/>
              <a:gd name="connsiteY6" fmla="*/ 557163 h 557163"/>
              <a:gd name="connsiteX7" fmla="*/ 34052 w 6336000"/>
              <a:gd name="connsiteY7" fmla="*/ 557163 h 557163"/>
              <a:gd name="connsiteX8" fmla="*/ 0 w 6336000"/>
              <a:gd name="connsiteY8" fmla="*/ 523111 h 557163"/>
              <a:gd name="connsiteX9" fmla="*/ 0 w 6336000"/>
              <a:gd name="connsiteY9" fmla="*/ 44015 h 557163"/>
              <a:gd name="connsiteX0" fmla="*/ 325 w 6336325"/>
              <a:gd name="connsiteY0" fmla="*/ 34265 h 547413"/>
              <a:gd name="connsiteX1" fmla="*/ 4715 w 6336325"/>
              <a:gd name="connsiteY1" fmla="*/ 7971 h 547413"/>
              <a:gd name="connsiteX2" fmla="*/ 34377 w 6336325"/>
              <a:gd name="connsiteY2" fmla="*/ 213 h 547413"/>
              <a:gd name="connsiteX3" fmla="*/ 6302273 w 6336325"/>
              <a:gd name="connsiteY3" fmla="*/ 213 h 547413"/>
              <a:gd name="connsiteX4" fmla="*/ 6336325 w 6336325"/>
              <a:gd name="connsiteY4" fmla="*/ 34265 h 547413"/>
              <a:gd name="connsiteX5" fmla="*/ 6336325 w 6336325"/>
              <a:gd name="connsiteY5" fmla="*/ 513361 h 547413"/>
              <a:gd name="connsiteX6" fmla="*/ 6302273 w 6336325"/>
              <a:gd name="connsiteY6" fmla="*/ 547413 h 547413"/>
              <a:gd name="connsiteX7" fmla="*/ 34377 w 6336325"/>
              <a:gd name="connsiteY7" fmla="*/ 547413 h 547413"/>
              <a:gd name="connsiteX8" fmla="*/ 325 w 6336325"/>
              <a:gd name="connsiteY8" fmla="*/ 513361 h 547413"/>
              <a:gd name="connsiteX9" fmla="*/ 325 w 6336325"/>
              <a:gd name="connsiteY9" fmla="*/ 34265 h 547413"/>
              <a:gd name="connsiteX0" fmla="*/ 2320 w 6338320"/>
              <a:gd name="connsiteY0" fmla="*/ 545788 h 579840"/>
              <a:gd name="connsiteX1" fmla="*/ 6710 w 6338320"/>
              <a:gd name="connsiteY1" fmla="*/ 40398 h 579840"/>
              <a:gd name="connsiteX2" fmla="*/ 36372 w 6338320"/>
              <a:gd name="connsiteY2" fmla="*/ 32640 h 579840"/>
              <a:gd name="connsiteX3" fmla="*/ 6304268 w 6338320"/>
              <a:gd name="connsiteY3" fmla="*/ 32640 h 579840"/>
              <a:gd name="connsiteX4" fmla="*/ 6338320 w 6338320"/>
              <a:gd name="connsiteY4" fmla="*/ 66692 h 579840"/>
              <a:gd name="connsiteX5" fmla="*/ 6338320 w 6338320"/>
              <a:gd name="connsiteY5" fmla="*/ 545788 h 579840"/>
              <a:gd name="connsiteX6" fmla="*/ 6304268 w 6338320"/>
              <a:gd name="connsiteY6" fmla="*/ 579840 h 579840"/>
              <a:gd name="connsiteX7" fmla="*/ 36372 w 6338320"/>
              <a:gd name="connsiteY7" fmla="*/ 579840 h 579840"/>
              <a:gd name="connsiteX8" fmla="*/ 2320 w 6338320"/>
              <a:gd name="connsiteY8" fmla="*/ 545788 h 579840"/>
              <a:gd name="connsiteX0" fmla="*/ 440580 w 6776580"/>
              <a:gd name="connsiteY0" fmla="*/ 545209 h 579261"/>
              <a:gd name="connsiteX1" fmla="*/ 440208 w 6776580"/>
              <a:gd name="connsiteY1" fmla="*/ 39819 h 579261"/>
              <a:gd name="connsiteX2" fmla="*/ 474632 w 6776580"/>
              <a:gd name="connsiteY2" fmla="*/ 32061 h 579261"/>
              <a:gd name="connsiteX3" fmla="*/ 6742528 w 6776580"/>
              <a:gd name="connsiteY3" fmla="*/ 32061 h 579261"/>
              <a:gd name="connsiteX4" fmla="*/ 6776580 w 6776580"/>
              <a:gd name="connsiteY4" fmla="*/ 66113 h 579261"/>
              <a:gd name="connsiteX5" fmla="*/ 6776580 w 6776580"/>
              <a:gd name="connsiteY5" fmla="*/ 545209 h 579261"/>
              <a:gd name="connsiteX6" fmla="*/ 6742528 w 6776580"/>
              <a:gd name="connsiteY6" fmla="*/ 579261 h 579261"/>
              <a:gd name="connsiteX7" fmla="*/ 474632 w 6776580"/>
              <a:gd name="connsiteY7" fmla="*/ 579261 h 579261"/>
              <a:gd name="connsiteX8" fmla="*/ 440580 w 6776580"/>
              <a:gd name="connsiteY8" fmla="*/ 545209 h 579261"/>
              <a:gd name="connsiteX0" fmla="*/ 4188 w 6340188"/>
              <a:gd name="connsiteY0" fmla="*/ 545788 h 579840"/>
              <a:gd name="connsiteX1" fmla="*/ 3816 w 6340188"/>
              <a:gd name="connsiteY1" fmla="*/ 40398 h 579840"/>
              <a:gd name="connsiteX2" fmla="*/ 38240 w 6340188"/>
              <a:gd name="connsiteY2" fmla="*/ 32640 h 579840"/>
              <a:gd name="connsiteX3" fmla="*/ 6306136 w 6340188"/>
              <a:gd name="connsiteY3" fmla="*/ 32640 h 579840"/>
              <a:gd name="connsiteX4" fmla="*/ 6340188 w 6340188"/>
              <a:gd name="connsiteY4" fmla="*/ 66692 h 579840"/>
              <a:gd name="connsiteX5" fmla="*/ 6340188 w 6340188"/>
              <a:gd name="connsiteY5" fmla="*/ 545788 h 579840"/>
              <a:gd name="connsiteX6" fmla="*/ 6306136 w 6340188"/>
              <a:gd name="connsiteY6" fmla="*/ 579840 h 579840"/>
              <a:gd name="connsiteX7" fmla="*/ 38240 w 6340188"/>
              <a:gd name="connsiteY7" fmla="*/ 579840 h 579840"/>
              <a:gd name="connsiteX8" fmla="*/ 4188 w 6340188"/>
              <a:gd name="connsiteY8" fmla="*/ 545788 h 579840"/>
              <a:gd name="connsiteX0" fmla="*/ 1984 w 6337984"/>
              <a:gd name="connsiteY0" fmla="*/ 513434 h 547486"/>
              <a:gd name="connsiteX1" fmla="*/ 1612 w 6337984"/>
              <a:gd name="connsiteY1" fmla="*/ 8044 h 547486"/>
              <a:gd name="connsiteX2" fmla="*/ 36036 w 6337984"/>
              <a:gd name="connsiteY2" fmla="*/ 286 h 547486"/>
              <a:gd name="connsiteX3" fmla="*/ 6303932 w 6337984"/>
              <a:gd name="connsiteY3" fmla="*/ 286 h 547486"/>
              <a:gd name="connsiteX4" fmla="*/ 6337984 w 6337984"/>
              <a:gd name="connsiteY4" fmla="*/ 34338 h 547486"/>
              <a:gd name="connsiteX5" fmla="*/ 6337984 w 6337984"/>
              <a:gd name="connsiteY5" fmla="*/ 513434 h 547486"/>
              <a:gd name="connsiteX6" fmla="*/ 6303932 w 6337984"/>
              <a:gd name="connsiteY6" fmla="*/ 547486 h 547486"/>
              <a:gd name="connsiteX7" fmla="*/ 36036 w 6337984"/>
              <a:gd name="connsiteY7" fmla="*/ 547486 h 547486"/>
              <a:gd name="connsiteX8" fmla="*/ 1984 w 6337984"/>
              <a:gd name="connsiteY8" fmla="*/ 513434 h 547486"/>
              <a:gd name="connsiteX0" fmla="*/ 443038 w 6779038"/>
              <a:gd name="connsiteY0" fmla="*/ 513148 h 547200"/>
              <a:gd name="connsiteX1" fmla="*/ 440285 w 6779038"/>
              <a:gd name="connsiteY1" fmla="*/ 7758 h 547200"/>
              <a:gd name="connsiteX2" fmla="*/ 477090 w 6779038"/>
              <a:gd name="connsiteY2" fmla="*/ 0 h 547200"/>
              <a:gd name="connsiteX3" fmla="*/ 6744986 w 6779038"/>
              <a:gd name="connsiteY3" fmla="*/ 0 h 547200"/>
              <a:gd name="connsiteX4" fmla="*/ 6779038 w 6779038"/>
              <a:gd name="connsiteY4" fmla="*/ 34052 h 547200"/>
              <a:gd name="connsiteX5" fmla="*/ 6779038 w 6779038"/>
              <a:gd name="connsiteY5" fmla="*/ 513148 h 547200"/>
              <a:gd name="connsiteX6" fmla="*/ 6744986 w 6779038"/>
              <a:gd name="connsiteY6" fmla="*/ 547200 h 547200"/>
              <a:gd name="connsiteX7" fmla="*/ 477090 w 6779038"/>
              <a:gd name="connsiteY7" fmla="*/ 547200 h 547200"/>
              <a:gd name="connsiteX8" fmla="*/ 443038 w 6779038"/>
              <a:gd name="connsiteY8" fmla="*/ 513148 h 547200"/>
              <a:gd name="connsiteX0" fmla="*/ 3229 w 6339229"/>
              <a:gd name="connsiteY0" fmla="*/ 513433 h 547485"/>
              <a:gd name="connsiteX1" fmla="*/ 476 w 6339229"/>
              <a:gd name="connsiteY1" fmla="*/ 8043 h 547485"/>
              <a:gd name="connsiteX2" fmla="*/ 37281 w 6339229"/>
              <a:gd name="connsiteY2" fmla="*/ 285 h 547485"/>
              <a:gd name="connsiteX3" fmla="*/ 6305177 w 6339229"/>
              <a:gd name="connsiteY3" fmla="*/ 285 h 547485"/>
              <a:gd name="connsiteX4" fmla="*/ 6339229 w 6339229"/>
              <a:gd name="connsiteY4" fmla="*/ 34337 h 547485"/>
              <a:gd name="connsiteX5" fmla="*/ 6339229 w 6339229"/>
              <a:gd name="connsiteY5" fmla="*/ 513433 h 547485"/>
              <a:gd name="connsiteX6" fmla="*/ 6305177 w 6339229"/>
              <a:gd name="connsiteY6" fmla="*/ 547485 h 547485"/>
              <a:gd name="connsiteX7" fmla="*/ 37281 w 6339229"/>
              <a:gd name="connsiteY7" fmla="*/ 547485 h 547485"/>
              <a:gd name="connsiteX8" fmla="*/ 3229 w 6339229"/>
              <a:gd name="connsiteY8" fmla="*/ 513433 h 54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39229" h="547485">
                <a:moveTo>
                  <a:pt x="3229" y="513433"/>
                </a:moveTo>
                <a:cubicBezTo>
                  <a:pt x="-1715" y="423526"/>
                  <a:pt x="1945" y="14987"/>
                  <a:pt x="476" y="8043"/>
                </a:cubicBezTo>
                <a:cubicBezTo>
                  <a:pt x="-993" y="1099"/>
                  <a:pt x="-1471" y="-803"/>
                  <a:pt x="37281" y="285"/>
                </a:cubicBezTo>
                <a:cubicBezTo>
                  <a:pt x="76033" y="1373"/>
                  <a:pt x="4215878" y="285"/>
                  <a:pt x="6305177" y="285"/>
                </a:cubicBezTo>
                <a:cubicBezTo>
                  <a:pt x="6323983" y="285"/>
                  <a:pt x="6339229" y="15531"/>
                  <a:pt x="6339229" y="34337"/>
                </a:cubicBezTo>
                <a:lnTo>
                  <a:pt x="6339229" y="513433"/>
                </a:lnTo>
                <a:cubicBezTo>
                  <a:pt x="6339229" y="532239"/>
                  <a:pt x="6323983" y="547485"/>
                  <a:pt x="6305177" y="547485"/>
                </a:cubicBezTo>
                <a:lnTo>
                  <a:pt x="37281" y="547485"/>
                </a:lnTo>
                <a:cubicBezTo>
                  <a:pt x="18475" y="547485"/>
                  <a:pt x="3229" y="532239"/>
                  <a:pt x="3229" y="51343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44000" tIns="144000" rIns="216000" bIns="216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25" name="Tijdelijke aanduiding voor tekst 3">
            <a:extLst>
              <a:ext uri="{FF2B5EF4-FFF2-40B4-BE49-F238E27FC236}">
                <a16:creationId xmlns:a16="http://schemas.microsoft.com/office/drawing/2014/main" id="{EC91FDB0-59BC-46F9-91A3-6EF241E7EA9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836448" y="275820"/>
            <a:ext cx="1891560" cy="80066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endParaRPr lang="nl-NL" noProof="0"/>
          </a:p>
        </p:txBody>
      </p:sp>
      <p:sp>
        <p:nvSpPr>
          <p:cNvPr id="153" name="Tijdelijke aanduiding voor tekst 3">
            <a:extLst>
              <a:ext uri="{FF2B5EF4-FFF2-40B4-BE49-F238E27FC236}">
                <a16:creationId xmlns:a16="http://schemas.microsoft.com/office/drawing/2014/main" id="{8A98C4B6-1A94-4159-9EB3-581D74066A8F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463709" y="3977107"/>
            <a:ext cx="5220000" cy="547485"/>
          </a:xfrm>
          <a:custGeom>
            <a:avLst/>
            <a:gdLst>
              <a:gd name="connsiteX0" fmla="*/ 0 w 6336000"/>
              <a:gd name="connsiteY0" fmla="*/ 34052 h 547200"/>
              <a:gd name="connsiteX1" fmla="*/ 34052 w 6336000"/>
              <a:gd name="connsiteY1" fmla="*/ 0 h 547200"/>
              <a:gd name="connsiteX2" fmla="*/ 6301948 w 6336000"/>
              <a:gd name="connsiteY2" fmla="*/ 0 h 547200"/>
              <a:gd name="connsiteX3" fmla="*/ 6336000 w 6336000"/>
              <a:gd name="connsiteY3" fmla="*/ 34052 h 547200"/>
              <a:gd name="connsiteX4" fmla="*/ 6336000 w 6336000"/>
              <a:gd name="connsiteY4" fmla="*/ 513148 h 547200"/>
              <a:gd name="connsiteX5" fmla="*/ 6301948 w 6336000"/>
              <a:gd name="connsiteY5" fmla="*/ 547200 h 547200"/>
              <a:gd name="connsiteX6" fmla="*/ 34052 w 6336000"/>
              <a:gd name="connsiteY6" fmla="*/ 547200 h 547200"/>
              <a:gd name="connsiteX7" fmla="*/ 0 w 6336000"/>
              <a:gd name="connsiteY7" fmla="*/ 513148 h 547200"/>
              <a:gd name="connsiteX8" fmla="*/ 0 w 6336000"/>
              <a:gd name="connsiteY8" fmla="*/ 34052 h 547200"/>
              <a:gd name="connsiteX0" fmla="*/ 438955 w 6774955"/>
              <a:gd name="connsiteY0" fmla="*/ 44015 h 557163"/>
              <a:gd name="connsiteX1" fmla="*/ 443345 w 6774955"/>
              <a:gd name="connsiteY1" fmla="*/ 17721 h 557163"/>
              <a:gd name="connsiteX2" fmla="*/ 473007 w 6774955"/>
              <a:gd name="connsiteY2" fmla="*/ 9963 h 557163"/>
              <a:gd name="connsiteX3" fmla="*/ 6740903 w 6774955"/>
              <a:gd name="connsiteY3" fmla="*/ 9963 h 557163"/>
              <a:gd name="connsiteX4" fmla="*/ 6774955 w 6774955"/>
              <a:gd name="connsiteY4" fmla="*/ 44015 h 557163"/>
              <a:gd name="connsiteX5" fmla="*/ 6774955 w 6774955"/>
              <a:gd name="connsiteY5" fmla="*/ 523111 h 557163"/>
              <a:gd name="connsiteX6" fmla="*/ 6740903 w 6774955"/>
              <a:gd name="connsiteY6" fmla="*/ 557163 h 557163"/>
              <a:gd name="connsiteX7" fmla="*/ 473007 w 6774955"/>
              <a:gd name="connsiteY7" fmla="*/ 557163 h 557163"/>
              <a:gd name="connsiteX8" fmla="*/ 438955 w 6774955"/>
              <a:gd name="connsiteY8" fmla="*/ 523111 h 557163"/>
              <a:gd name="connsiteX9" fmla="*/ 438955 w 6774955"/>
              <a:gd name="connsiteY9" fmla="*/ 44015 h 557163"/>
              <a:gd name="connsiteX0" fmla="*/ 438955 w 6774955"/>
              <a:gd name="connsiteY0" fmla="*/ 44015 h 557163"/>
              <a:gd name="connsiteX1" fmla="*/ 443345 w 6774955"/>
              <a:gd name="connsiteY1" fmla="*/ 17721 h 557163"/>
              <a:gd name="connsiteX2" fmla="*/ 473007 w 6774955"/>
              <a:gd name="connsiteY2" fmla="*/ 9963 h 557163"/>
              <a:gd name="connsiteX3" fmla="*/ 6740903 w 6774955"/>
              <a:gd name="connsiteY3" fmla="*/ 9963 h 557163"/>
              <a:gd name="connsiteX4" fmla="*/ 6774955 w 6774955"/>
              <a:gd name="connsiteY4" fmla="*/ 44015 h 557163"/>
              <a:gd name="connsiteX5" fmla="*/ 6774955 w 6774955"/>
              <a:gd name="connsiteY5" fmla="*/ 523111 h 557163"/>
              <a:gd name="connsiteX6" fmla="*/ 6740903 w 6774955"/>
              <a:gd name="connsiteY6" fmla="*/ 557163 h 557163"/>
              <a:gd name="connsiteX7" fmla="*/ 473007 w 6774955"/>
              <a:gd name="connsiteY7" fmla="*/ 557163 h 557163"/>
              <a:gd name="connsiteX8" fmla="*/ 438955 w 6774955"/>
              <a:gd name="connsiteY8" fmla="*/ 523111 h 557163"/>
              <a:gd name="connsiteX9" fmla="*/ 438955 w 6774955"/>
              <a:gd name="connsiteY9" fmla="*/ 44015 h 557163"/>
              <a:gd name="connsiteX0" fmla="*/ 0 w 6336000"/>
              <a:gd name="connsiteY0" fmla="*/ 44015 h 557163"/>
              <a:gd name="connsiteX1" fmla="*/ 4390 w 6336000"/>
              <a:gd name="connsiteY1" fmla="*/ 17721 h 557163"/>
              <a:gd name="connsiteX2" fmla="*/ 34052 w 6336000"/>
              <a:gd name="connsiteY2" fmla="*/ 9963 h 557163"/>
              <a:gd name="connsiteX3" fmla="*/ 6301948 w 6336000"/>
              <a:gd name="connsiteY3" fmla="*/ 9963 h 557163"/>
              <a:gd name="connsiteX4" fmla="*/ 6336000 w 6336000"/>
              <a:gd name="connsiteY4" fmla="*/ 44015 h 557163"/>
              <a:gd name="connsiteX5" fmla="*/ 6336000 w 6336000"/>
              <a:gd name="connsiteY5" fmla="*/ 523111 h 557163"/>
              <a:gd name="connsiteX6" fmla="*/ 6301948 w 6336000"/>
              <a:gd name="connsiteY6" fmla="*/ 557163 h 557163"/>
              <a:gd name="connsiteX7" fmla="*/ 34052 w 6336000"/>
              <a:gd name="connsiteY7" fmla="*/ 557163 h 557163"/>
              <a:gd name="connsiteX8" fmla="*/ 0 w 6336000"/>
              <a:gd name="connsiteY8" fmla="*/ 523111 h 557163"/>
              <a:gd name="connsiteX9" fmla="*/ 0 w 6336000"/>
              <a:gd name="connsiteY9" fmla="*/ 44015 h 557163"/>
              <a:gd name="connsiteX0" fmla="*/ 325 w 6336325"/>
              <a:gd name="connsiteY0" fmla="*/ 34265 h 547413"/>
              <a:gd name="connsiteX1" fmla="*/ 4715 w 6336325"/>
              <a:gd name="connsiteY1" fmla="*/ 7971 h 547413"/>
              <a:gd name="connsiteX2" fmla="*/ 34377 w 6336325"/>
              <a:gd name="connsiteY2" fmla="*/ 213 h 547413"/>
              <a:gd name="connsiteX3" fmla="*/ 6302273 w 6336325"/>
              <a:gd name="connsiteY3" fmla="*/ 213 h 547413"/>
              <a:gd name="connsiteX4" fmla="*/ 6336325 w 6336325"/>
              <a:gd name="connsiteY4" fmla="*/ 34265 h 547413"/>
              <a:gd name="connsiteX5" fmla="*/ 6336325 w 6336325"/>
              <a:gd name="connsiteY5" fmla="*/ 513361 h 547413"/>
              <a:gd name="connsiteX6" fmla="*/ 6302273 w 6336325"/>
              <a:gd name="connsiteY6" fmla="*/ 547413 h 547413"/>
              <a:gd name="connsiteX7" fmla="*/ 34377 w 6336325"/>
              <a:gd name="connsiteY7" fmla="*/ 547413 h 547413"/>
              <a:gd name="connsiteX8" fmla="*/ 325 w 6336325"/>
              <a:gd name="connsiteY8" fmla="*/ 513361 h 547413"/>
              <a:gd name="connsiteX9" fmla="*/ 325 w 6336325"/>
              <a:gd name="connsiteY9" fmla="*/ 34265 h 547413"/>
              <a:gd name="connsiteX0" fmla="*/ 2320 w 6338320"/>
              <a:gd name="connsiteY0" fmla="*/ 545788 h 579840"/>
              <a:gd name="connsiteX1" fmla="*/ 6710 w 6338320"/>
              <a:gd name="connsiteY1" fmla="*/ 40398 h 579840"/>
              <a:gd name="connsiteX2" fmla="*/ 36372 w 6338320"/>
              <a:gd name="connsiteY2" fmla="*/ 32640 h 579840"/>
              <a:gd name="connsiteX3" fmla="*/ 6304268 w 6338320"/>
              <a:gd name="connsiteY3" fmla="*/ 32640 h 579840"/>
              <a:gd name="connsiteX4" fmla="*/ 6338320 w 6338320"/>
              <a:gd name="connsiteY4" fmla="*/ 66692 h 579840"/>
              <a:gd name="connsiteX5" fmla="*/ 6338320 w 6338320"/>
              <a:gd name="connsiteY5" fmla="*/ 545788 h 579840"/>
              <a:gd name="connsiteX6" fmla="*/ 6304268 w 6338320"/>
              <a:gd name="connsiteY6" fmla="*/ 579840 h 579840"/>
              <a:gd name="connsiteX7" fmla="*/ 36372 w 6338320"/>
              <a:gd name="connsiteY7" fmla="*/ 579840 h 579840"/>
              <a:gd name="connsiteX8" fmla="*/ 2320 w 6338320"/>
              <a:gd name="connsiteY8" fmla="*/ 545788 h 579840"/>
              <a:gd name="connsiteX0" fmla="*/ 440580 w 6776580"/>
              <a:gd name="connsiteY0" fmla="*/ 545209 h 579261"/>
              <a:gd name="connsiteX1" fmla="*/ 440208 w 6776580"/>
              <a:gd name="connsiteY1" fmla="*/ 39819 h 579261"/>
              <a:gd name="connsiteX2" fmla="*/ 474632 w 6776580"/>
              <a:gd name="connsiteY2" fmla="*/ 32061 h 579261"/>
              <a:gd name="connsiteX3" fmla="*/ 6742528 w 6776580"/>
              <a:gd name="connsiteY3" fmla="*/ 32061 h 579261"/>
              <a:gd name="connsiteX4" fmla="*/ 6776580 w 6776580"/>
              <a:gd name="connsiteY4" fmla="*/ 66113 h 579261"/>
              <a:gd name="connsiteX5" fmla="*/ 6776580 w 6776580"/>
              <a:gd name="connsiteY5" fmla="*/ 545209 h 579261"/>
              <a:gd name="connsiteX6" fmla="*/ 6742528 w 6776580"/>
              <a:gd name="connsiteY6" fmla="*/ 579261 h 579261"/>
              <a:gd name="connsiteX7" fmla="*/ 474632 w 6776580"/>
              <a:gd name="connsiteY7" fmla="*/ 579261 h 579261"/>
              <a:gd name="connsiteX8" fmla="*/ 440580 w 6776580"/>
              <a:gd name="connsiteY8" fmla="*/ 545209 h 579261"/>
              <a:gd name="connsiteX0" fmla="*/ 4188 w 6340188"/>
              <a:gd name="connsiteY0" fmla="*/ 545788 h 579840"/>
              <a:gd name="connsiteX1" fmla="*/ 3816 w 6340188"/>
              <a:gd name="connsiteY1" fmla="*/ 40398 h 579840"/>
              <a:gd name="connsiteX2" fmla="*/ 38240 w 6340188"/>
              <a:gd name="connsiteY2" fmla="*/ 32640 h 579840"/>
              <a:gd name="connsiteX3" fmla="*/ 6306136 w 6340188"/>
              <a:gd name="connsiteY3" fmla="*/ 32640 h 579840"/>
              <a:gd name="connsiteX4" fmla="*/ 6340188 w 6340188"/>
              <a:gd name="connsiteY4" fmla="*/ 66692 h 579840"/>
              <a:gd name="connsiteX5" fmla="*/ 6340188 w 6340188"/>
              <a:gd name="connsiteY5" fmla="*/ 545788 h 579840"/>
              <a:gd name="connsiteX6" fmla="*/ 6306136 w 6340188"/>
              <a:gd name="connsiteY6" fmla="*/ 579840 h 579840"/>
              <a:gd name="connsiteX7" fmla="*/ 38240 w 6340188"/>
              <a:gd name="connsiteY7" fmla="*/ 579840 h 579840"/>
              <a:gd name="connsiteX8" fmla="*/ 4188 w 6340188"/>
              <a:gd name="connsiteY8" fmla="*/ 545788 h 579840"/>
              <a:gd name="connsiteX0" fmla="*/ 1984 w 6337984"/>
              <a:gd name="connsiteY0" fmla="*/ 513434 h 547486"/>
              <a:gd name="connsiteX1" fmla="*/ 1612 w 6337984"/>
              <a:gd name="connsiteY1" fmla="*/ 8044 h 547486"/>
              <a:gd name="connsiteX2" fmla="*/ 36036 w 6337984"/>
              <a:gd name="connsiteY2" fmla="*/ 286 h 547486"/>
              <a:gd name="connsiteX3" fmla="*/ 6303932 w 6337984"/>
              <a:gd name="connsiteY3" fmla="*/ 286 h 547486"/>
              <a:gd name="connsiteX4" fmla="*/ 6337984 w 6337984"/>
              <a:gd name="connsiteY4" fmla="*/ 34338 h 547486"/>
              <a:gd name="connsiteX5" fmla="*/ 6337984 w 6337984"/>
              <a:gd name="connsiteY5" fmla="*/ 513434 h 547486"/>
              <a:gd name="connsiteX6" fmla="*/ 6303932 w 6337984"/>
              <a:gd name="connsiteY6" fmla="*/ 547486 h 547486"/>
              <a:gd name="connsiteX7" fmla="*/ 36036 w 6337984"/>
              <a:gd name="connsiteY7" fmla="*/ 547486 h 547486"/>
              <a:gd name="connsiteX8" fmla="*/ 1984 w 6337984"/>
              <a:gd name="connsiteY8" fmla="*/ 513434 h 547486"/>
              <a:gd name="connsiteX0" fmla="*/ 443038 w 6779038"/>
              <a:gd name="connsiteY0" fmla="*/ 513148 h 547200"/>
              <a:gd name="connsiteX1" fmla="*/ 440285 w 6779038"/>
              <a:gd name="connsiteY1" fmla="*/ 7758 h 547200"/>
              <a:gd name="connsiteX2" fmla="*/ 477090 w 6779038"/>
              <a:gd name="connsiteY2" fmla="*/ 0 h 547200"/>
              <a:gd name="connsiteX3" fmla="*/ 6744986 w 6779038"/>
              <a:gd name="connsiteY3" fmla="*/ 0 h 547200"/>
              <a:gd name="connsiteX4" fmla="*/ 6779038 w 6779038"/>
              <a:gd name="connsiteY4" fmla="*/ 34052 h 547200"/>
              <a:gd name="connsiteX5" fmla="*/ 6779038 w 6779038"/>
              <a:gd name="connsiteY5" fmla="*/ 513148 h 547200"/>
              <a:gd name="connsiteX6" fmla="*/ 6744986 w 6779038"/>
              <a:gd name="connsiteY6" fmla="*/ 547200 h 547200"/>
              <a:gd name="connsiteX7" fmla="*/ 477090 w 6779038"/>
              <a:gd name="connsiteY7" fmla="*/ 547200 h 547200"/>
              <a:gd name="connsiteX8" fmla="*/ 443038 w 6779038"/>
              <a:gd name="connsiteY8" fmla="*/ 513148 h 547200"/>
              <a:gd name="connsiteX0" fmla="*/ 3229 w 6339229"/>
              <a:gd name="connsiteY0" fmla="*/ 513433 h 547485"/>
              <a:gd name="connsiteX1" fmla="*/ 476 w 6339229"/>
              <a:gd name="connsiteY1" fmla="*/ 8043 h 547485"/>
              <a:gd name="connsiteX2" fmla="*/ 37281 w 6339229"/>
              <a:gd name="connsiteY2" fmla="*/ 285 h 547485"/>
              <a:gd name="connsiteX3" fmla="*/ 6305177 w 6339229"/>
              <a:gd name="connsiteY3" fmla="*/ 285 h 547485"/>
              <a:gd name="connsiteX4" fmla="*/ 6339229 w 6339229"/>
              <a:gd name="connsiteY4" fmla="*/ 34337 h 547485"/>
              <a:gd name="connsiteX5" fmla="*/ 6339229 w 6339229"/>
              <a:gd name="connsiteY5" fmla="*/ 513433 h 547485"/>
              <a:gd name="connsiteX6" fmla="*/ 6305177 w 6339229"/>
              <a:gd name="connsiteY6" fmla="*/ 547485 h 547485"/>
              <a:gd name="connsiteX7" fmla="*/ 37281 w 6339229"/>
              <a:gd name="connsiteY7" fmla="*/ 547485 h 547485"/>
              <a:gd name="connsiteX8" fmla="*/ 3229 w 6339229"/>
              <a:gd name="connsiteY8" fmla="*/ 513433 h 54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39229" h="547485">
                <a:moveTo>
                  <a:pt x="3229" y="513433"/>
                </a:moveTo>
                <a:cubicBezTo>
                  <a:pt x="-1715" y="423526"/>
                  <a:pt x="1945" y="14987"/>
                  <a:pt x="476" y="8043"/>
                </a:cubicBezTo>
                <a:cubicBezTo>
                  <a:pt x="-993" y="1099"/>
                  <a:pt x="-1471" y="-803"/>
                  <a:pt x="37281" y="285"/>
                </a:cubicBezTo>
                <a:cubicBezTo>
                  <a:pt x="76033" y="1373"/>
                  <a:pt x="4215878" y="285"/>
                  <a:pt x="6305177" y="285"/>
                </a:cubicBezTo>
                <a:cubicBezTo>
                  <a:pt x="6323983" y="285"/>
                  <a:pt x="6339229" y="15531"/>
                  <a:pt x="6339229" y="34337"/>
                </a:cubicBezTo>
                <a:lnTo>
                  <a:pt x="6339229" y="513433"/>
                </a:lnTo>
                <a:cubicBezTo>
                  <a:pt x="6339229" y="532239"/>
                  <a:pt x="6323983" y="547485"/>
                  <a:pt x="6305177" y="547485"/>
                </a:cubicBezTo>
                <a:lnTo>
                  <a:pt x="37281" y="547485"/>
                </a:lnTo>
                <a:cubicBezTo>
                  <a:pt x="18475" y="547485"/>
                  <a:pt x="3229" y="532239"/>
                  <a:pt x="3229" y="51343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44000" tIns="144000" rIns="216000" bIns="216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154" name="Tijdelijke aanduiding voor tekst 3">
            <a:extLst>
              <a:ext uri="{FF2B5EF4-FFF2-40B4-BE49-F238E27FC236}">
                <a16:creationId xmlns:a16="http://schemas.microsoft.com/office/drawing/2014/main" id="{FD32AE00-24ED-4295-A98C-4052E811CA7C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463709" y="4616648"/>
            <a:ext cx="5220000" cy="547485"/>
          </a:xfrm>
          <a:custGeom>
            <a:avLst/>
            <a:gdLst>
              <a:gd name="connsiteX0" fmla="*/ 0 w 6336000"/>
              <a:gd name="connsiteY0" fmla="*/ 34052 h 547200"/>
              <a:gd name="connsiteX1" fmla="*/ 34052 w 6336000"/>
              <a:gd name="connsiteY1" fmla="*/ 0 h 547200"/>
              <a:gd name="connsiteX2" fmla="*/ 6301948 w 6336000"/>
              <a:gd name="connsiteY2" fmla="*/ 0 h 547200"/>
              <a:gd name="connsiteX3" fmla="*/ 6336000 w 6336000"/>
              <a:gd name="connsiteY3" fmla="*/ 34052 h 547200"/>
              <a:gd name="connsiteX4" fmla="*/ 6336000 w 6336000"/>
              <a:gd name="connsiteY4" fmla="*/ 513148 h 547200"/>
              <a:gd name="connsiteX5" fmla="*/ 6301948 w 6336000"/>
              <a:gd name="connsiteY5" fmla="*/ 547200 h 547200"/>
              <a:gd name="connsiteX6" fmla="*/ 34052 w 6336000"/>
              <a:gd name="connsiteY6" fmla="*/ 547200 h 547200"/>
              <a:gd name="connsiteX7" fmla="*/ 0 w 6336000"/>
              <a:gd name="connsiteY7" fmla="*/ 513148 h 547200"/>
              <a:gd name="connsiteX8" fmla="*/ 0 w 6336000"/>
              <a:gd name="connsiteY8" fmla="*/ 34052 h 547200"/>
              <a:gd name="connsiteX0" fmla="*/ 438955 w 6774955"/>
              <a:gd name="connsiteY0" fmla="*/ 44015 h 557163"/>
              <a:gd name="connsiteX1" fmla="*/ 443345 w 6774955"/>
              <a:gd name="connsiteY1" fmla="*/ 17721 h 557163"/>
              <a:gd name="connsiteX2" fmla="*/ 473007 w 6774955"/>
              <a:gd name="connsiteY2" fmla="*/ 9963 h 557163"/>
              <a:gd name="connsiteX3" fmla="*/ 6740903 w 6774955"/>
              <a:gd name="connsiteY3" fmla="*/ 9963 h 557163"/>
              <a:gd name="connsiteX4" fmla="*/ 6774955 w 6774955"/>
              <a:gd name="connsiteY4" fmla="*/ 44015 h 557163"/>
              <a:gd name="connsiteX5" fmla="*/ 6774955 w 6774955"/>
              <a:gd name="connsiteY5" fmla="*/ 523111 h 557163"/>
              <a:gd name="connsiteX6" fmla="*/ 6740903 w 6774955"/>
              <a:gd name="connsiteY6" fmla="*/ 557163 h 557163"/>
              <a:gd name="connsiteX7" fmla="*/ 473007 w 6774955"/>
              <a:gd name="connsiteY7" fmla="*/ 557163 h 557163"/>
              <a:gd name="connsiteX8" fmla="*/ 438955 w 6774955"/>
              <a:gd name="connsiteY8" fmla="*/ 523111 h 557163"/>
              <a:gd name="connsiteX9" fmla="*/ 438955 w 6774955"/>
              <a:gd name="connsiteY9" fmla="*/ 44015 h 557163"/>
              <a:gd name="connsiteX0" fmla="*/ 438955 w 6774955"/>
              <a:gd name="connsiteY0" fmla="*/ 44015 h 557163"/>
              <a:gd name="connsiteX1" fmla="*/ 443345 w 6774955"/>
              <a:gd name="connsiteY1" fmla="*/ 17721 h 557163"/>
              <a:gd name="connsiteX2" fmla="*/ 473007 w 6774955"/>
              <a:gd name="connsiteY2" fmla="*/ 9963 h 557163"/>
              <a:gd name="connsiteX3" fmla="*/ 6740903 w 6774955"/>
              <a:gd name="connsiteY3" fmla="*/ 9963 h 557163"/>
              <a:gd name="connsiteX4" fmla="*/ 6774955 w 6774955"/>
              <a:gd name="connsiteY4" fmla="*/ 44015 h 557163"/>
              <a:gd name="connsiteX5" fmla="*/ 6774955 w 6774955"/>
              <a:gd name="connsiteY5" fmla="*/ 523111 h 557163"/>
              <a:gd name="connsiteX6" fmla="*/ 6740903 w 6774955"/>
              <a:gd name="connsiteY6" fmla="*/ 557163 h 557163"/>
              <a:gd name="connsiteX7" fmla="*/ 473007 w 6774955"/>
              <a:gd name="connsiteY7" fmla="*/ 557163 h 557163"/>
              <a:gd name="connsiteX8" fmla="*/ 438955 w 6774955"/>
              <a:gd name="connsiteY8" fmla="*/ 523111 h 557163"/>
              <a:gd name="connsiteX9" fmla="*/ 438955 w 6774955"/>
              <a:gd name="connsiteY9" fmla="*/ 44015 h 557163"/>
              <a:gd name="connsiteX0" fmla="*/ 0 w 6336000"/>
              <a:gd name="connsiteY0" fmla="*/ 44015 h 557163"/>
              <a:gd name="connsiteX1" fmla="*/ 4390 w 6336000"/>
              <a:gd name="connsiteY1" fmla="*/ 17721 h 557163"/>
              <a:gd name="connsiteX2" fmla="*/ 34052 w 6336000"/>
              <a:gd name="connsiteY2" fmla="*/ 9963 h 557163"/>
              <a:gd name="connsiteX3" fmla="*/ 6301948 w 6336000"/>
              <a:gd name="connsiteY3" fmla="*/ 9963 h 557163"/>
              <a:gd name="connsiteX4" fmla="*/ 6336000 w 6336000"/>
              <a:gd name="connsiteY4" fmla="*/ 44015 h 557163"/>
              <a:gd name="connsiteX5" fmla="*/ 6336000 w 6336000"/>
              <a:gd name="connsiteY5" fmla="*/ 523111 h 557163"/>
              <a:gd name="connsiteX6" fmla="*/ 6301948 w 6336000"/>
              <a:gd name="connsiteY6" fmla="*/ 557163 h 557163"/>
              <a:gd name="connsiteX7" fmla="*/ 34052 w 6336000"/>
              <a:gd name="connsiteY7" fmla="*/ 557163 h 557163"/>
              <a:gd name="connsiteX8" fmla="*/ 0 w 6336000"/>
              <a:gd name="connsiteY8" fmla="*/ 523111 h 557163"/>
              <a:gd name="connsiteX9" fmla="*/ 0 w 6336000"/>
              <a:gd name="connsiteY9" fmla="*/ 44015 h 557163"/>
              <a:gd name="connsiteX0" fmla="*/ 325 w 6336325"/>
              <a:gd name="connsiteY0" fmla="*/ 34265 h 547413"/>
              <a:gd name="connsiteX1" fmla="*/ 4715 w 6336325"/>
              <a:gd name="connsiteY1" fmla="*/ 7971 h 547413"/>
              <a:gd name="connsiteX2" fmla="*/ 34377 w 6336325"/>
              <a:gd name="connsiteY2" fmla="*/ 213 h 547413"/>
              <a:gd name="connsiteX3" fmla="*/ 6302273 w 6336325"/>
              <a:gd name="connsiteY3" fmla="*/ 213 h 547413"/>
              <a:gd name="connsiteX4" fmla="*/ 6336325 w 6336325"/>
              <a:gd name="connsiteY4" fmla="*/ 34265 h 547413"/>
              <a:gd name="connsiteX5" fmla="*/ 6336325 w 6336325"/>
              <a:gd name="connsiteY5" fmla="*/ 513361 h 547413"/>
              <a:gd name="connsiteX6" fmla="*/ 6302273 w 6336325"/>
              <a:gd name="connsiteY6" fmla="*/ 547413 h 547413"/>
              <a:gd name="connsiteX7" fmla="*/ 34377 w 6336325"/>
              <a:gd name="connsiteY7" fmla="*/ 547413 h 547413"/>
              <a:gd name="connsiteX8" fmla="*/ 325 w 6336325"/>
              <a:gd name="connsiteY8" fmla="*/ 513361 h 547413"/>
              <a:gd name="connsiteX9" fmla="*/ 325 w 6336325"/>
              <a:gd name="connsiteY9" fmla="*/ 34265 h 547413"/>
              <a:gd name="connsiteX0" fmla="*/ 2320 w 6338320"/>
              <a:gd name="connsiteY0" fmla="*/ 545788 h 579840"/>
              <a:gd name="connsiteX1" fmla="*/ 6710 w 6338320"/>
              <a:gd name="connsiteY1" fmla="*/ 40398 h 579840"/>
              <a:gd name="connsiteX2" fmla="*/ 36372 w 6338320"/>
              <a:gd name="connsiteY2" fmla="*/ 32640 h 579840"/>
              <a:gd name="connsiteX3" fmla="*/ 6304268 w 6338320"/>
              <a:gd name="connsiteY3" fmla="*/ 32640 h 579840"/>
              <a:gd name="connsiteX4" fmla="*/ 6338320 w 6338320"/>
              <a:gd name="connsiteY4" fmla="*/ 66692 h 579840"/>
              <a:gd name="connsiteX5" fmla="*/ 6338320 w 6338320"/>
              <a:gd name="connsiteY5" fmla="*/ 545788 h 579840"/>
              <a:gd name="connsiteX6" fmla="*/ 6304268 w 6338320"/>
              <a:gd name="connsiteY6" fmla="*/ 579840 h 579840"/>
              <a:gd name="connsiteX7" fmla="*/ 36372 w 6338320"/>
              <a:gd name="connsiteY7" fmla="*/ 579840 h 579840"/>
              <a:gd name="connsiteX8" fmla="*/ 2320 w 6338320"/>
              <a:gd name="connsiteY8" fmla="*/ 545788 h 579840"/>
              <a:gd name="connsiteX0" fmla="*/ 440580 w 6776580"/>
              <a:gd name="connsiteY0" fmla="*/ 545209 h 579261"/>
              <a:gd name="connsiteX1" fmla="*/ 440208 w 6776580"/>
              <a:gd name="connsiteY1" fmla="*/ 39819 h 579261"/>
              <a:gd name="connsiteX2" fmla="*/ 474632 w 6776580"/>
              <a:gd name="connsiteY2" fmla="*/ 32061 h 579261"/>
              <a:gd name="connsiteX3" fmla="*/ 6742528 w 6776580"/>
              <a:gd name="connsiteY3" fmla="*/ 32061 h 579261"/>
              <a:gd name="connsiteX4" fmla="*/ 6776580 w 6776580"/>
              <a:gd name="connsiteY4" fmla="*/ 66113 h 579261"/>
              <a:gd name="connsiteX5" fmla="*/ 6776580 w 6776580"/>
              <a:gd name="connsiteY5" fmla="*/ 545209 h 579261"/>
              <a:gd name="connsiteX6" fmla="*/ 6742528 w 6776580"/>
              <a:gd name="connsiteY6" fmla="*/ 579261 h 579261"/>
              <a:gd name="connsiteX7" fmla="*/ 474632 w 6776580"/>
              <a:gd name="connsiteY7" fmla="*/ 579261 h 579261"/>
              <a:gd name="connsiteX8" fmla="*/ 440580 w 6776580"/>
              <a:gd name="connsiteY8" fmla="*/ 545209 h 579261"/>
              <a:gd name="connsiteX0" fmla="*/ 4188 w 6340188"/>
              <a:gd name="connsiteY0" fmla="*/ 545788 h 579840"/>
              <a:gd name="connsiteX1" fmla="*/ 3816 w 6340188"/>
              <a:gd name="connsiteY1" fmla="*/ 40398 h 579840"/>
              <a:gd name="connsiteX2" fmla="*/ 38240 w 6340188"/>
              <a:gd name="connsiteY2" fmla="*/ 32640 h 579840"/>
              <a:gd name="connsiteX3" fmla="*/ 6306136 w 6340188"/>
              <a:gd name="connsiteY3" fmla="*/ 32640 h 579840"/>
              <a:gd name="connsiteX4" fmla="*/ 6340188 w 6340188"/>
              <a:gd name="connsiteY4" fmla="*/ 66692 h 579840"/>
              <a:gd name="connsiteX5" fmla="*/ 6340188 w 6340188"/>
              <a:gd name="connsiteY5" fmla="*/ 545788 h 579840"/>
              <a:gd name="connsiteX6" fmla="*/ 6306136 w 6340188"/>
              <a:gd name="connsiteY6" fmla="*/ 579840 h 579840"/>
              <a:gd name="connsiteX7" fmla="*/ 38240 w 6340188"/>
              <a:gd name="connsiteY7" fmla="*/ 579840 h 579840"/>
              <a:gd name="connsiteX8" fmla="*/ 4188 w 6340188"/>
              <a:gd name="connsiteY8" fmla="*/ 545788 h 579840"/>
              <a:gd name="connsiteX0" fmla="*/ 1984 w 6337984"/>
              <a:gd name="connsiteY0" fmla="*/ 513434 h 547486"/>
              <a:gd name="connsiteX1" fmla="*/ 1612 w 6337984"/>
              <a:gd name="connsiteY1" fmla="*/ 8044 h 547486"/>
              <a:gd name="connsiteX2" fmla="*/ 36036 w 6337984"/>
              <a:gd name="connsiteY2" fmla="*/ 286 h 547486"/>
              <a:gd name="connsiteX3" fmla="*/ 6303932 w 6337984"/>
              <a:gd name="connsiteY3" fmla="*/ 286 h 547486"/>
              <a:gd name="connsiteX4" fmla="*/ 6337984 w 6337984"/>
              <a:gd name="connsiteY4" fmla="*/ 34338 h 547486"/>
              <a:gd name="connsiteX5" fmla="*/ 6337984 w 6337984"/>
              <a:gd name="connsiteY5" fmla="*/ 513434 h 547486"/>
              <a:gd name="connsiteX6" fmla="*/ 6303932 w 6337984"/>
              <a:gd name="connsiteY6" fmla="*/ 547486 h 547486"/>
              <a:gd name="connsiteX7" fmla="*/ 36036 w 6337984"/>
              <a:gd name="connsiteY7" fmla="*/ 547486 h 547486"/>
              <a:gd name="connsiteX8" fmla="*/ 1984 w 6337984"/>
              <a:gd name="connsiteY8" fmla="*/ 513434 h 547486"/>
              <a:gd name="connsiteX0" fmla="*/ 443038 w 6779038"/>
              <a:gd name="connsiteY0" fmla="*/ 513148 h 547200"/>
              <a:gd name="connsiteX1" fmla="*/ 440285 w 6779038"/>
              <a:gd name="connsiteY1" fmla="*/ 7758 h 547200"/>
              <a:gd name="connsiteX2" fmla="*/ 477090 w 6779038"/>
              <a:gd name="connsiteY2" fmla="*/ 0 h 547200"/>
              <a:gd name="connsiteX3" fmla="*/ 6744986 w 6779038"/>
              <a:gd name="connsiteY3" fmla="*/ 0 h 547200"/>
              <a:gd name="connsiteX4" fmla="*/ 6779038 w 6779038"/>
              <a:gd name="connsiteY4" fmla="*/ 34052 h 547200"/>
              <a:gd name="connsiteX5" fmla="*/ 6779038 w 6779038"/>
              <a:gd name="connsiteY5" fmla="*/ 513148 h 547200"/>
              <a:gd name="connsiteX6" fmla="*/ 6744986 w 6779038"/>
              <a:gd name="connsiteY6" fmla="*/ 547200 h 547200"/>
              <a:gd name="connsiteX7" fmla="*/ 477090 w 6779038"/>
              <a:gd name="connsiteY7" fmla="*/ 547200 h 547200"/>
              <a:gd name="connsiteX8" fmla="*/ 443038 w 6779038"/>
              <a:gd name="connsiteY8" fmla="*/ 513148 h 547200"/>
              <a:gd name="connsiteX0" fmla="*/ 3229 w 6339229"/>
              <a:gd name="connsiteY0" fmla="*/ 513433 h 547485"/>
              <a:gd name="connsiteX1" fmla="*/ 476 w 6339229"/>
              <a:gd name="connsiteY1" fmla="*/ 8043 h 547485"/>
              <a:gd name="connsiteX2" fmla="*/ 37281 w 6339229"/>
              <a:gd name="connsiteY2" fmla="*/ 285 h 547485"/>
              <a:gd name="connsiteX3" fmla="*/ 6305177 w 6339229"/>
              <a:gd name="connsiteY3" fmla="*/ 285 h 547485"/>
              <a:gd name="connsiteX4" fmla="*/ 6339229 w 6339229"/>
              <a:gd name="connsiteY4" fmla="*/ 34337 h 547485"/>
              <a:gd name="connsiteX5" fmla="*/ 6339229 w 6339229"/>
              <a:gd name="connsiteY5" fmla="*/ 513433 h 547485"/>
              <a:gd name="connsiteX6" fmla="*/ 6305177 w 6339229"/>
              <a:gd name="connsiteY6" fmla="*/ 547485 h 547485"/>
              <a:gd name="connsiteX7" fmla="*/ 37281 w 6339229"/>
              <a:gd name="connsiteY7" fmla="*/ 547485 h 547485"/>
              <a:gd name="connsiteX8" fmla="*/ 3229 w 6339229"/>
              <a:gd name="connsiteY8" fmla="*/ 513433 h 54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39229" h="547485">
                <a:moveTo>
                  <a:pt x="3229" y="513433"/>
                </a:moveTo>
                <a:cubicBezTo>
                  <a:pt x="-1715" y="423526"/>
                  <a:pt x="1945" y="14987"/>
                  <a:pt x="476" y="8043"/>
                </a:cubicBezTo>
                <a:cubicBezTo>
                  <a:pt x="-993" y="1099"/>
                  <a:pt x="-1471" y="-803"/>
                  <a:pt x="37281" y="285"/>
                </a:cubicBezTo>
                <a:cubicBezTo>
                  <a:pt x="76033" y="1373"/>
                  <a:pt x="4215878" y="285"/>
                  <a:pt x="6305177" y="285"/>
                </a:cubicBezTo>
                <a:cubicBezTo>
                  <a:pt x="6323983" y="285"/>
                  <a:pt x="6339229" y="15531"/>
                  <a:pt x="6339229" y="34337"/>
                </a:cubicBezTo>
                <a:lnTo>
                  <a:pt x="6339229" y="513433"/>
                </a:lnTo>
                <a:cubicBezTo>
                  <a:pt x="6339229" y="532239"/>
                  <a:pt x="6323983" y="547485"/>
                  <a:pt x="6305177" y="547485"/>
                </a:cubicBezTo>
                <a:lnTo>
                  <a:pt x="37281" y="547485"/>
                </a:lnTo>
                <a:cubicBezTo>
                  <a:pt x="18475" y="547485"/>
                  <a:pt x="3229" y="532239"/>
                  <a:pt x="3229" y="51343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44000" tIns="144000" rIns="216000" bIns="216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155" name="Tijdelijke aanduiding voor tekst 3">
            <a:extLst>
              <a:ext uri="{FF2B5EF4-FFF2-40B4-BE49-F238E27FC236}">
                <a16:creationId xmlns:a16="http://schemas.microsoft.com/office/drawing/2014/main" id="{995A4DD9-A511-424A-A6EF-3EFF4DF1BE8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463709" y="5256188"/>
            <a:ext cx="5220000" cy="547485"/>
          </a:xfrm>
          <a:custGeom>
            <a:avLst/>
            <a:gdLst>
              <a:gd name="connsiteX0" fmla="*/ 0 w 6336000"/>
              <a:gd name="connsiteY0" fmla="*/ 34052 h 547200"/>
              <a:gd name="connsiteX1" fmla="*/ 34052 w 6336000"/>
              <a:gd name="connsiteY1" fmla="*/ 0 h 547200"/>
              <a:gd name="connsiteX2" fmla="*/ 6301948 w 6336000"/>
              <a:gd name="connsiteY2" fmla="*/ 0 h 547200"/>
              <a:gd name="connsiteX3" fmla="*/ 6336000 w 6336000"/>
              <a:gd name="connsiteY3" fmla="*/ 34052 h 547200"/>
              <a:gd name="connsiteX4" fmla="*/ 6336000 w 6336000"/>
              <a:gd name="connsiteY4" fmla="*/ 513148 h 547200"/>
              <a:gd name="connsiteX5" fmla="*/ 6301948 w 6336000"/>
              <a:gd name="connsiteY5" fmla="*/ 547200 h 547200"/>
              <a:gd name="connsiteX6" fmla="*/ 34052 w 6336000"/>
              <a:gd name="connsiteY6" fmla="*/ 547200 h 547200"/>
              <a:gd name="connsiteX7" fmla="*/ 0 w 6336000"/>
              <a:gd name="connsiteY7" fmla="*/ 513148 h 547200"/>
              <a:gd name="connsiteX8" fmla="*/ 0 w 6336000"/>
              <a:gd name="connsiteY8" fmla="*/ 34052 h 547200"/>
              <a:gd name="connsiteX0" fmla="*/ 438955 w 6774955"/>
              <a:gd name="connsiteY0" fmla="*/ 44015 h 557163"/>
              <a:gd name="connsiteX1" fmla="*/ 443345 w 6774955"/>
              <a:gd name="connsiteY1" fmla="*/ 17721 h 557163"/>
              <a:gd name="connsiteX2" fmla="*/ 473007 w 6774955"/>
              <a:gd name="connsiteY2" fmla="*/ 9963 h 557163"/>
              <a:gd name="connsiteX3" fmla="*/ 6740903 w 6774955"/>
              <a:gd name="connsiteY3" fmla="*/ 9963 h 557163"/>
              <a:gd name="connsiteX4" fmla="*/ 6774955 w 6774955"/>
              <a:gd name="connsiteY4" fmla="*/ 44015 h 557163"/>
              <a:gd name="connsiteX5" fmla="*/ 6774955 w 6774955"/>
              <a:gd name="connsiteY5" fmla="*/ 523111 h 557163"/>
              <a:gd name="connsiteX6" fmla="*/ 6740903 w 6774955"/>
              <a:gd name="connsiteY6" fmla="*/ 557163 h 557163"/>
              <a:gd name="connsiteX7" fmla="*/ 473007 w 6774955"/>
              <a:gd name="connsiteY7" fmla="*/ 557163 h 557163"/>
              <a:gd name="connsiteX8" fmla="*/ 438955 w 6774955"/>
              <a:gd name="connsiteY8" fmla="*/ 523111 h 557163"/>
              <a:gd name="connsiteX9" fmla="*/ 438955 w 6774955"/>
              <a:gd name="connsiteY9" fmla="*/ 44015 h 557163"/>
              <a:gd name="connsiteX0" fmla="*/ 438955 w 6774955"/>
              <a:gd name="connsiteY0" fmla="*/ 44015 h 557163"/>
              <a:gd name="connsiteX1" fmla="*/ 443345 w 6774955"/>
              <a:gd name="connsiteY1" fmla="*/ 17721 h 557163"/>
              <a:gd name="connsiteX2" fmla="*/ 473007 w 6774955"/>
              <a:gd name="connsiteY2" fmla="*/ 9963 h 557163"/>
              <a:gd name="connsiteX3" fmla="*/ 6740903 w 6774955"/>
              <a:gd name="connsiteY3" fmla="*/ 9963 h 557163"/>
              <a:gd name="connsiteX4" fmla="*/ 6774955 w 6774955"/>
              <a:gd name="connsiteY4" fmla="*/ 44015 h 557163"/>
              <a:gd name="connsiteX5" fmla="*/ 6774955 w 6774955"/>
              <a:gd name="connsiteY5" fmla="*/ 523111 h 557163"/>
              <a:gd name="connsiteX6" fmla="*/ 6740903 w 6774955"/>
              <a:gd name="connsiteY6" fmla="*/ 557163 h 557163"/>
              <a:gd name="connsiteX7" fmla="*/ 473007 w 6774955"/>
              <a:gd name="connsiteY7" fmla="*/ 557163 h 557163"/>
              <a:gd name="connsiteX8" fmla="*/ 438955 w 6774955"/>
              <a:gd name="connsiteY8" fmla="*/ 523111 h 557163"/>
              <a:gd name="connsiteX9" fmla="*/ 438955 w 6774955"/>
              <a:gd name="connsiteY9" fmla="*/ 44015 h 557163"/>
              <a:gd name="connsiteX0" fmla="*/ 0 w 6336000"/>
              <a:gd name="connsiteY0" fmla="*/ 44015 h 557163"/>
              <a:gd name="connsiteX1" fmla="*/ 4390 w 6336000"/>
              <a:gd name="connsiteY1" fmla="*/ 17721 h 557163"/>
              <a:gd name="connsiteX2" fmla="*/ 34052 w 6336000"/>
              <a:gd name="connsiteY2" fmla="*/ 9963 h 557163"/>
              <a:gd name="connsiteX3" fmla="*/ 6301948 w 6336000"/>
              <a:gd name="connsiteY3" fmla="*/ 9963 h 557163"/>
              <a:gd name="connsiteX4" fmla="*/ 6336000 w 6336000"/>
              <a:gd name="connsiteY4" fmla="*/ 44015 h 557163"/>
              <a:gd name="connsiteX5" fmla="*/ 6336000 w 6336000"/>
              <a:gd name="connsiteY5" fmla="*/ 523111 h 557163"/>
              <a:gd name="connsiteX6" fmla="*/ 6301948 w 6336000"/>
              <a:gd name="connsiteY6" fmla="*/ 557163 h 557163"/>
              <a:gd name="connsiteX7" fmla="*/ 34052 w 6336000"/>
              <a:gd name="connsiteY7" fmla="*/ 557163 h 557163"/>
              <a:gd name="connsiteX8" fmla="*/ 0 w 6336000"/>
              <a:gd name="connsiteY8" fmla="*/ 523111 h 557163"/>
              <a:gd name="connsiteX9" fmla="*/ 0 w 6336000"/>
              <a:gd name="connsiteY9" fmla="*/ 44015 h 557163"/>
              <a:gd name="connsiteX0" fmla="*/ 325 w 6336325"/>
              <a:gd name="connsiteY0" fmla="*/ 34265 h 547413"/>
              <a:gd name="connsiteX1" fmla="*/ 4715 w 6336325"/>
              <a:gd name="connsiteY1" fmla="*/ 7971 h 547413"/>
              <a:gd name="connsiteX2" fmla="*/ 34377 w 6336325"/>
              <a:gd name="connsiteY2" fmla="*/ 213 h 547413"/>
              <a:gd name="connsiteX3" fmla="*/ 6302273 w 6336325"/>
              <a:gd name="connsiteY3" fmla="*/ 213 h 547413"/>
              <a:gd name="connsiteX4" fmla="*/ 6336325 w 6336325"/>
              <a:gd name="connsiteY4" fmla="*/ 34265 h 547413"/>
              <a:gd name="connsiteX5" fmla="*/ 6336325 w 6336325"/>
              <a:gd name="connsiteY5" fmla="*/ 513361 h 547413"/>
              <a:gd name="connsiteX6" fmla="*/ 6302273 w 6336325"/>
              <a:gd name="connsiteY6" fmla="*/ 547413 h 547413"/>
              <a:gd name="connsiteX7" fmla="*/ 34377 w 6336325"/>
              <a:gd name="connsiteY7" fmla="*/ 547413 h 547413"/>
              <a:gd name="connsiteX8" fmla="*/ 325 w 6336325"/>
              <a:gd name="connsiteY8" fmla="*/ 513361 h 547413"/>
              <a:gd name="connsiteX9" fmla="*/ 325 w 6336325"/>
              <a:gd name="connsiteY9" fmla="*/ 34265 h 547413"/>
              <a:gd name="connsiteX0" fmla="*/ 2320 w 6338320"/>
              <a:gd name="connsiteY0" fmla="*/ 545788 h 579840"/>
              <a:gd name="connsiteX1" fmla="*/ 6710 w 6338320"/>
              <a:gd name="connsiteY1" fmla="*/ 40398 h 579840"/>
              <a:gd name="connsiteX2" fmla="*/ 36372 w 6338320"/>
              <a:gd name="connsiteY2" fmla="*/ 32640 h 579840"/>
              <a:gd name="connsiteX3" fmla="*/ 6304268 w 6338320"/>
              <a:gd name="connsiteY3" fmla="*/ 32640 h 579840"/>
              <a:gd name="connsiteX4" fmla="*/ 6338320 w 6338320"/>
              <a:gd name="connsiteY4" fmla="*/ 66692 h 579840"/>
              <a:gd name="connsiteX5" fmla="*/ 6338320 w 6338320"/>
              <a:gd name="connsiteY5" fmla="*/ 545788 h 579840"/>
              <a:gd name="connsiteX6" fmla="*/ 6304268 w 6338320"/>
              <a:gd name="connsiteY6" fmla="*/ 579840 h 579840"/>
              <a:gd name="connsiteX7" fmla="*/ 36372 w 6338320"/>
              <a:gd name="connsiteY7" fmla="*/ 579840 h 579840"/>
              <a:gd name="connsiteX8" fmla="*/ 2320 w 6338320"/>
              <a:gd name="connsiteY8" fmla="*/ 545788 h 579840"/>
              <a:gd name="connsiteX0" fmla="*/ 440580 w 6776580"/>
              <a:gd name="connsiteY0" fmla="*/ 545209 h 579261"/>
              <a:gd name="connsiteX1" fmla="*/ 440208 w 6776580"/>
              <a:gd name="connsiteY1" fmla="*/ 39819 h 579261"/>
              <a:gd name="connsiteX2" fmla="*/ 474632 w 6776580"/>
              <a:gd name="connsiteY2" fmla="*/ 32061 h 579261"/>
              <a:gd name="connsiteX3" fmla="*/ 6742528 w 6776580"/>
              <a:gd name="connsiteY3" fmla="*/ 32061 h 579261"/>
              <a:gd name="connsiteX4" fmla="*/ 6776580 w 6776580"/>
              <a:gd name="connsiteY4" fmla="*/ 66113 h 579261"/>
              <a:gd name="connsiteX5" fmla="*/ 6776580 w 6776580"/>
              <a:gd name="connsiteY5" fmla="*/ 545209 h 579261"/>
              <a:gd name="connsiteX6" fmla="*/ 6742528 w 6776580"/>
              <a:gd name="connsiteY6" fmla="*/ 579261 h 579261"/>
              <a:gd name="connsiteX7" fmla="*/ 474632 w 6776580"/>
              <a:gd name="connsiteY7" fmla="*/ 579261 h 579261"/>
              <a:gd name="connsiteX8" fmla="*/ 440580 w 6776580"/>
              <a:gd name="connsiteY8" fmla="*/ 545209 h 579261"/>
              <a:gd name="connsiteX0" fmla="*/ 4188 w 6340188"/>
              <a:gd name="connsiteY0" fmla="*/ 545788 h 579840"/>
              <a:gd name="connsiteX1" fmla="*/ 3816 w 6340188"/>
              <a:gd name="connsiteY1" fmla="*/ 40398 h 579840"/>
              <a:gd name="connsiteX2" fmla="*/ 38240 w 6340188"/>
              <a:gd name="connsiteY2" fmla="*/ 32640 h 579840"/>
              <a:gd name="connsiteX3" fmla="*/ 6306136 w 6340188"/>
              <a:gd name="connsiteY3" fmla="*/ 32640 h 579840"/>
              <a:gd name="connsiteX4" fmla="*/ 6340188 w 6340188"/>
              <a:gd name="connsiteY4" fmla="*/ 66692 h 579840"/>
              <a:gd name="connsiteX5" fmla="*/ 6340188 w 6340188"/>
              <a:gd name="connsiteY5" fmla="*/ 545788 h 579840"/>
              <a:gd name="connsiteX6" fmla="*/ 6306136 w 6340188"/>
              <a:gd name="connsiteY6" fmla="*/ 579840 h 579840"/>
              <a:gd name="connsiteX7" fmla="*/ 38240 w 6340188"/>
              <a:gd name="connsiteY7" fmla="*/ 579840 h 579840"/>
              <a:gd name="connsiteX8" fmla="*/ 4188 w 6340188"/>
              <a:gd name="connsiteY8" fmla="*/ 545788 h 579840"/>
              <a:gd name="connsiteX0" fmla="*/ 1984 w 6337984"/>
              <a:gd name="connsiteY0" fmla="*/ 513434 h 547486"/>
              <a:gd name="connsiteX1" fmla="*/ 1612 w 6337984"/>
              <a:gd name="connsiteY1" fmla="*/ 8044 h 547486"/>
              <a:gd name="connsiteX2" fmla="*/ 36036 w 6337984"/>
              <a:gd name="connsiteY2" fmla="*/ 286 h 547486"/>
              <a:gd name="connsiteX3" fmla="*/ 6303932 w 6337984"/>
              <a:gd name="connsiteY3" fmla="*/ 286 h 547486"/>
              <a:gd name="connsiteX4" fmla="*/ 6337984 w 6337984"/>
              <a:gd name="connsiteY4" fmla="*/ 34338 h 547486"/>
              <a:gd name="connsiteX5" fmla="*/ 6337984 w 6337984"/>
              <a:gd name="connsiteY5" fmla="*/ 513434 h 547486"/>
              <a:gd name="connsiteX6" fmla="*/ 6303932 w 6337984"/>
              <a:gd name="connsiteY6" fmla="*/ 547486 h 547486"/>
              <a:gd name="connsiteX7" fmla="*/ 36036 w 6337984"/>
              <a:gd name="connsiteY7" fmla="*/ 547486 h 547486"/>
              <a:gd name="connsiteX8" fmla="*/ 1984 w 6337984"/>
              <a:gd name="connsiteY8" fmla="*/ 513434 h 547486"/>
              <a:gd name="connsiteX0" fmla="*/ 443038 w 6779038"/>
              <a:gd name="connsiteY0" fmla="*/ 513148 h 547200"/>
              <a:gd name="connsiteX1" fmla="*/ 440285 w 6779038"/>
              <a:gd name="connsiteY1" fmla="*/ 7758 h 547200"/>
              <a:gd name="connsiteX2" fmla="*/ 477090 w 6779038"/>
              <a:gd name="connsiteY2" fmla="*/ 0 h 547200"/>
              <a:gd name="connsiteX3" fmla="*/ 6744986 w 6779038"/>
              <a:gd name="connsiteY3" fmla="*/ 0 h 547200"/>
              <a:gd name="connsiteX4" fmla="*/ 6779038 w 6779038"/>
              <a:gd name="connsiteY4" fmla="*/ 34052 h 547200"/>
              <a:gd name="connsiteX5" fmla="*/ 6779038 w 6779038"/>
              <a:gd name="connsiteY5" fmla="*/ 513148 h 547200"/>
              <a:gd name="connsiteX6" fmla="*/ 6744986 w 6779038"/>
              <a:gd name="connsiteY6" fmla="*/ 547200 h 547200"/>
              <a:gd name="connsiteX7" fmla="*/ 477090 w 6779038"/>
              <a:gd name="connsiteY7" fmla="*/ 547200 h 547200"/>
              <a:gd name="connsiteX8" fmla="*/ 443038 w 6779038"/>
              <a:gd name="connsiteY8" fmla="*/ 513148 h 547200"/>
              <a:gd name="connsiteX0" fmla="*/ 3229 w 6339229"/>
              <a:gd name="connsiteY0" fmla="*/ 513433 h 547485"/>
              <a:gd name="connsiteX1" fmla="*/ 476 w 6339229"/>
              <a:gd name="connsiteY1" fmla="*/ 8043 h 547485"/>
              <a:gd name="connsiteX2" fmla="*/ 37281 w 6339229"/>
              <a:gd name="connsiteY2" fmla="*/ 285 h 547485"/>
              <a:gd name="connsiteX3" fmla="*/ 6305177 w 6339229"/>
              <a:gd name="connsiteY3" fmla="*/ 285 h 547485"/>
              <a:gd name="connsiteX4" fmla="*/ 6339229 w 6339229"/>
              <a:gd name="connsiteY4" fmla="*/ 34337 h 547485"/>
              <a:gd name="connsiteX5" fmla="*/ 6339229 w 6339229"/>
              <a:gd name="connsiteY5" fmla="*/ 513433 h 547485"/>
              <a:gd name="connsiteX6" fmla="*/ 6305177 w 6339229"/>
              <a:gd name="connsiteY6" fmla="*/ 547485 h 547485"/>
              <a:gd name="connsiteX7" fmla="*/ 37281 w 6339229"/>
              <a:gd name="connsiteY7" fmla="*/ 547485 h 547485"/>
              <a:gd name="connsiteX8" fmla="*/ 3229 w 6339229"/>
              <a:gd name="connsiteY8" fmla="*/ 513433 h 547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39229" h="547485">
                <a:moveTo>
                  <a:pt x="3229" y="513433"/>
                </a:moveTo>
                <a:cubicBezTo>
                  <a:pt x="-1715" y="423526"/>
                  <a:pt x="1945" y="14987"/>
                  <a:pt x="476" y="8043"/>
                </a:cubicBezTo>
                <a:cubicBezTo>
                  <a:pt x="-993" y="1099"/>
                  <a:pt x="-1471" y="-803"/>
                  <a:pt x="37281" y="285"/>
                </a:cubicBezTo>
                <a:cubicBezTo>
                  <a:pt x="76033" y="1373"/>
                  <a:pt x="4215878" y="285"/>
                  <a:pt x="6305177" y="285"/>
                </a:cubicBezTo>
                <a:cubicBezTo>
                  <a:pt x="6323983" y="285"/>
                  <a:pt x="6339229" y="15531"/>
                  <a:pt x="6339229" y="34337"/>
                </a:cubicBezTo>
                <a:lnTo>
                  <a:pt x="6339229" y="513433"/>
                </a:lnTo>
                <a:cubicBezTo>
                  <a:pt x="6339229" y="532239"/>
                  <a:pt x="6323983" y="547485"/>
                  <a:pt x="6305177" y="547485"/>
                </a:cubicBezTo>
                <a:lnTo>
                  <a:pt x="37281" y="547485"/>
                </a:lnTo>
                <a:cubicBezTo>
                  <a:pt x="18475" y="547485"/>
                  <a:pt x="3229" y="532239"/>
                  <a:pt x="3229" y="51343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lIns="144000" tIns="144000" rIns="216000" bIns="216000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Klik om tekst in te voegen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ECF0F1-E4E9-C7DD-C8AA-11567D3E25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310D49-4965-3432-0D8A-C97C0C1C3364}"/>
              </a:ext>
            </a:extLst>
          </p:cNvPr>
          <p:cNvSpPr>
            <a:spLocks noGrp="1"/>
          </p:cNvSpPr>
          <p:nvPr>
            <p:ph type="dt" sz="half" idx="5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2C3328-4E0A-4D82-90EB-1D391F67BCC5}" type="datetime1">
              <a:rPr lang="nl-NL" smtClean="0"/>
              <a:pPr/>
              <a:t>16-11-2024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37D0E6-9CE4-63ED-E020-66FB60273AB6}"/>
              </a:ext>
            </a:extLst>
          </p:cNvPr>
          <p:cNvSpPr>
            <a:spLocks noGrp="1"/>
          </p:cNvSpPr>
          <p:nvPr>
            <p:ph type="ftr" sz="quarter" idx="5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Plaats hier uw voettekst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021E7F-4999-8BC3-CF48-05122F24E68F}"/>
              </a:ext>
            </a:extLst>
          </p:cNvPr>
          <p:cNvSpPr>
            <a:spLocks noGrp="1"/>
          </p:cNvSpPr>
          <p:nvPr>
            <p:ph type="sldNum" sz="quarter" idx="5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21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100%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81922" y="1467109"/>
            <a:ext cx="11198569" cy="4314379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 marL="361950" indent="-180975">
              <a:buFont typeface="Arial" panose="020B0604020202020204" pitchFamily="34" charset="0"/>
              <a:buChar char="•"/>
              <a:defRPr sz="1400" baseline="0">
                <a:latin typeface="+mj-lt"/>
              </a:defRPr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Sub-bullet#2</a:t>
            </a:r>
          </a:p>
          <a:p>
            <a:pPr lvl="4"/>
            <a:r>
              <a:rPr lang="nl-NL" noProof="0"/>
              <a:t>Nummer-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/>
              <a:t>Sub-bullet#3</a:t>
            </a:r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#4</a:t>
            </a:r>
          </a:p>
          <a:p>
            <a:pPr lvl="8"/>
            <a:r>
              <a:rPr lang="nl-NL" noProof="0"/>
              <a:t>Header2</a:t>
            </a:r>
          </a:p>
        </p:txBody>
      </p:sp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93BADD0-A3B5-4C3B-8DD0-3D113F0760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03DB70A-8668-7F4B-CE15-FAD513F33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102" name="Picture 101" descr="Logo&#10;&#10;Description automatically generated">
            <a:extLst>
              <a:ext uri="{FF2B5EF4-FFF2-40B4-BE49-F238E27FC236}">
                <a16:creationId xmlns:a16="http://schemas.microsoft.com/office/drawing/2014/main" id="{B379F92B-38AE-E129-3932-93DCB60E0B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ED23044A-B4D7-298A-C5DF-E381A6624F9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16-11-2024</a:t>
            </a:fld>
            <a:endParaRPr lang="nl-NL" noProof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F027B5E-30BB-7F3C-0C4E-409BE9E7996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A503EB9-1931-C08C-9EF5-5102A8546D2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940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100% Kolomm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81922" y="1467111"/>
            <a:ext cx="11198569" cy="4320756"/>
          </a:xfrm>
        </p:spPr>
        <p:txBody>
          <a:bodyPr vert="horz" numCol="2" spcCol="57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BB63B"/>
              </a:buClr>
              <a:buSzTx/>
              <a:buFontTx/>
              <a:buNone/>
              <a:tabLst/>
              <a:defRPr sz="1600"/>
            </a:lvl1pPr>
            <a:lvl2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 sz="1800"/>
            </a:lvl2pPr>
            <a:lvl3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Arial" panose="020B0604020202020204" pitchFamily="34" charset="0"/>
              <a:buChar char="•"/>
              <a:tabLst/>
              <a:defRPr sz="1600"/>
            </a:lvl4pPr>
            <a:lvl5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+mj-lt"/>
              <a:buAutoNum type="arabicPeriod"/>
              <a:tabLst/>
              <a:defRPr sz="1600"/>
            </a:lvl5pPr>
            <a:lvl6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 sz="1400">
                <a:latin typeface="+mj-lt"/>
              </a:defRPr>
            </a:lvl6pPr>
            <a:lvl7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7pPr>
            <a:lvl8pPr marL="541338" marR="0" indent="-3603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Wingdings" panose="05000000000000000000" pitchFamily="2" charset="2"/>
              <a:buChar char="à"/>
              <a:tabLst/>
              <a:defRPr/>
            </a:lvl8pPr>
            <a:lvl9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Sub-bullet#2</a:t>
            </a:r>
          </a:p>
          <a:p>
            <a:pPr lvl="4"/>
            <a:r>
              <a:rPr lang="nl-NL" noProof="0"/>
              <a:t>Nummer-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/>
              <a:t>Sub-bullet#3</a:t>
            </a:r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#4</a:t>
            </a:r>
          </a:p>
          <a:p>
            <a:pPr lvl="8"/>
            <a:r>
              <a:rPr lang="nl-NL" noProof="0"/>
              <a:t>Header2</a:t>
            </a:r>
          </a:p>
        </p:txBody>
      </p:sp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B97E484-7855-4B8D-9492-641CD9CF34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E02F31-423F-3BCF-8677-F340C9A1C5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199867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90" name="Picture 89" descr="Logo&#10;&#10;Description automatically generated">
            <a:extLst>
              <a:ext uri="{FF2B5EF4-FFF2-40B4-BE49-F238E27FC236}">
                <a16:creationId xmlns:a16="http://schemas.microsoft.com/office/drawing/2014/main" id="{FF4630FE-7697-D276-02B3-1DAF651407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ACACFDC-8003-C2D6-E651-9DBFA730578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16-11-2024</a:t>
            </a:fld>
            <a:endParaRPr lang="nl-NL" noProof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A5013DB-1114-0AE5-648E-D9E66DF414E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195D040-5650-339D-7529-EDAAC4096E8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920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100% Kolommen + F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81922" y="1467111"/>
            <a:ext cx="11198569" cy="4320756"/>
          </a:xfrm>
        </p:spPr>
        <p:txBody>
          <a:bodyPr vert="horz" numCol="2" spcCol="576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BB63B"/>
              </a:buClr>
              <a:buSzTx/>
              <a:buFontTx/>
              <a:buNone/>
              <a:tabLst/>
              <a:defRPr sz="1400"/>
            </a:lvl1pPr>
            <a:lvl2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 sz="1400"/>
            </a:lvl2pPr>
            <a:lvl3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Arial" panose="020B0604020202020204" pitchFamily="34" charset="0"/>
              <a:buChar char="•"/>
              <a:tabLst/>
              <a:defRPr sz="1400"/>
            </a:lvl4pPr>
            <a:lvl5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+mj-lt"/>
              <a:buAutoNum type="arabicPeriod"/>
              <a:tabLst/>
              <a:defRPr sz="1600"/>
            </a:lvl5pPr>
            <a:lvl6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 sz="1400">
                <a:latin typeface="+mj-lt"/>
              </a:defRPr>
            </a:lvl6pPr>
            <a:lvl7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7pPr>
            <a:lvl8pPr marL="541338" marR="0" indent="-3603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Wingdings" panose="05000000000000000000" pitchFamily="2" charset="2"/>
              <a:buChar char="à"/>
              <a:tabLst/>
              <a:defRPr/>
            </a:lvl8pPr>
            <a:lvl9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Sub-bullet#2</a:t>
            </a:r>
          </a:p>
          <a:p>
            <a:pPr lvl="4"/>
            <a:r>
              <a:rPr lang="nl-NL" noProof="0"/>
              <a:t>Nummer-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/>
              <a:t>Sub-bullet#3</a:t>
            </a:r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#4</a:t>
            </a:r>
          </a:p>
          <a:p>
            <a:pPr lvl="8"/>
            <a:r>
              <a:rPr lang="nl-NL" noProof="0"/>
              <a:t>Header2</a:t>
            </a:r>
          </a:p>
        </p:txBody>
      </p:sp>
      <p:sp>
        <p:nvSpPr>
          <p:cNvPr id="29" name="Tijdelijke aanduiding voor tekst 14">
            <a:extLst>
              <a:ext uri="{FF2B5EF4-FFF2-40B4-BE49-F238E27FC236}">
                <a16:creationId xmlns:a16="http://schemas.microsoft.com/office/drawing/2014/main" id="{DB97E484-7855-4B8D-9492-641CD9CF34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4F177409-F5CC-48CA-85EE-1118845B542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91502" y="3700463"/>
            <a:ext cx="5303611" cy="2087562"/>
          </a:xfrm>
          <a:solidFill>
            <a:schemeClr val="bg1">
              <a:lumMod val="95000"/>
            </a:schemeClr>
          </a:solidFill>
        </p:spPr>
        <p:txBody>
          <a:bodyPr vert="horz" lIns="0" tIns="1260000" rIns="0" bIns="0" rtlCol="0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nl-NL" sz="1200" b="0" i="1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177800" lvl="0" indent="-177800" algn="ctr"/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8CAD83-FA6C-A3C0-ED45-6D0EAFDBCF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199867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pic>
        <p:nvPicPr>
          <p:cNvPr id="178" name="Picture 177" descr="Logo&#10;&#10;Description automatically generated">
            <a:extLst>
              <a:ext uri="{FF2B5EF4-FFF2-40B4-BE49-F238E27FC236}">
                <a16:creationId xmlns:a16="http://schemas.microsoft.com/office/drawing/2014/main" id="{D49DFE9C-9B35-1F4E-DF8C-2C9191E914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436" y="397599"/>
            <a:ext cx="1745614" cy="667430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E2CBFF2-8D0B-9CCA-BC9C-D4F09A71F1C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92C3328-4E0A-4D82-90EB-1D391F67BCC5}" type="datetime1">
              <a:rPr lang="nl-NL" noProof="0" smtClean="0"/>
              <a:t>16-11-2024</a:t>
            </a:fld>
            <a:endParaRPr lang="nl-NL" noProof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B4E2F4C-0765-E215-0527-27C5651F5FF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D3DA4F6-4B13-CAB3-0739-05A9FB83787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829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Foto 75%/2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8557737" y="1"/>
            <a:ext cx="3633876" cy="6865144"/>
          </a:xfrm>
          <a:solidFill>
            <a:schemeClr val="bg1">
              <a:lumMod val="95000"/>
            </a:schemeClr>
          </a:solidFill>
        </p:spPr>
        <p:txBody>
          <a:bodyPr tIns="1260000"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9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33" name="Tijdelijke aanduiding voor tekst 14">
            <a:extLst>
              <a:ext uri="{FF2B5EF4-FFF2-40B4-BE49-F238E27FC236}">
                <a16:creationId xmlns:a16="http://schemas.microsoft.com/office/drawing/2014/main" id="{6083995C-1A50-4491-9307-7E1B659A0B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7" name="Tijdelijke aanduiding voor tekst 3">
            <a:extLst>
              <a:ext uri="{FF2B5EF4-FFF2-40B4-BE49-F238E27FC236}">
                <a16:creationId xmlns:a16="http://schemas.microsoft.com/office/drawing/2014/main" id="{5C507803-9CCD-4AE7-97C7-78AF543AE4E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836448" y="275820"/>
            <a:ext cx="1891560" cy="80066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endParaRPr lang="nl-NL" noProof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81922" y="1473493"/>
            <a:ext cx="7130417" cy="4307232"/>
          </a:xfr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BB63B"/>
              </a:buClr>
              <a:buSzTx/>
              <a:buFontTx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2pPr>
            <a:lvl3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/>
            </a:lvl3pPr>
            <a:lvl4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Arial" panose="020B0604020202020204" pitchFamily="34" charset="0"/>
              <a:buChar char="•"/>
              <a:tabLst/>
              <a:defRPr/>
            </a:lvl4pPr>
            <a:lvl5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+mj-lt"/>
              <a:buAutoNum type="arabicPeriod"/>
              <a:tabLst/>
              <a:defRPr/>
            </a:lvl5pPr>
            <a:lvl6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 sz="1600">
                <a:latin typeface="+mj-lt"/>
              </a:defRPr>
            </a:lvl6pPr>
            <a:lvl7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7pPr>
            <a:lvl8pPr marL="541338" marR="0" indent="-3603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Wingdings" panose="05000000000000000000" pitchFamily="2" charset="2"/>
              <a:buChar char="à"/>
              <a:tabLst/>
              <a:defRPr/>
            </a:lvl8pPr>
            <a:lvl9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Sub-bullet#2</a:t>
            </a:r>
          </a:p>
          <a:p>
            <a:pPr lvl="4"/>
            <a:r>
              <a:rPr lang="nl-NL" noProof="0"/>
              <a:t>Nummer-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/>
              <a:t>Sub-bullet#3</a:t>
            </a:r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#4</a:t>
            </a:r>
          </a:p>
          <a:p>
            <a:pPr lvl="8"/>
            <a:r>
              <a:rPr lang="nl-NL" noProof="0"/>
              <a:t>Header2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08B173-AE73-E65C-D247-D2D6E28984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03DA00-1F77-AAF5-534E-69DD761AB174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2C3328-4E0A-4D82-90EB-1D391F67BCC5}" type="datetime1">
              <a:rPr lang="nl-NL" smtClean="0"/>
              <a:pPr/>
              <a:t>16-11-2024</a:t>
            </a:fld>
            <a:endParaRPr lang="nl-NL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B1D5D8C-3C96-2996-2B73-CFE0A27764D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53E47EE-9312-71CD-D509-E0E89E265CBC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677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Foto 50%/50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afbeelding 9">
            <a:extLst>
              <a:ext uri="{FF2B5EF4-FFF2-40B4-BE49-F238E27FC236}">
                <a16:creationId xmlns:a16="http://schemas.microsoft.com/office/drawing/2014/main" id="{0ED34533-68FE-488A-8073-AE327759215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14716" y="0"/>
            <a:ext cx="5676897" cy="6857999"/>
          </a:xfrm>
          <a:solidFill>
            <a:schemeClr val="bg1">
              <a:lumMod val="95000"/>
            </a:schemeClr>
          </a:solidFill>
        </p:spPr>
        <p:txBody>
          <a:bodyPr tIns="1260000"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40" name="Tijdelijke aanduiding voor tekst 14">
            <a:extLst>
              <a:ext uri="{FF2B5EF4-FFF2-40B4-BE49-F238E27FC236}">
                <a16:creationId xmlns:a16="http://schemas.microsoft.com/office/drawing/2014/main" id="{628F315F-0014-4BC5-9D55-3D396FBDC9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7" name="Tijdelijke aanduiding voor tekst 3">
            <a:extLst>
              <a:ext uri="{FF2B5EF4-FFF2-40B4-BE49-F238E27FC236}">
                <a16:creationId xmlns:a16="http://schemas.microsoft.com/office/drawing/2014/main" id="{8B29C20D-43A6-40CF-A7E5-D9F50C8F5E4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836448" y="275820"/>
            <a:ext cx="1891560" cy="80066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endParaRPr lang="nl-NL" noProof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81922" y="1473492"/>
            <a:ext cx="5180185" cy="4314377"/>
          </a:xfr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BB63B"/>
              </a:buClr>
              <a:buSzTx/>
              <a:buFontTx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2pPr>
            <a:lvl3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/>
            </a:lvl3pPr>
            <a:lvl4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Arial" panose="020B0604020202020204" pitchFamily="34" charset="0"/>
              <a:buChar char="•"/>
              <a:tabLst/>
              <a:defRPr/>
            </a:lvl4pPr>
            <a:lvl5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+mj-lt"/>
              <a:buAutoNum type="arabicPeriod"/>
              <a:tabLst/>
              <a:defRPr/>
            </a:lvl5pPr>
            <a:lvl6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 sz="1600">
                <a:latin typeface="+mj-lt"/>
              </a:defRPr>
            </a:lvl6pPr>
            <a:lvl7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7pPr>
            <a:lvl8pPr marL="541338" marR="0" indent="-3603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Wingdings" panose="05000000000000000000" pitchFamily="2" charset="2"/>
              <a:buChar char="à"/>
              <a:tabLst/>
              <a:defRPr/>
            </a:lvl8pPr>
            <a:lvl9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Sub-bullet#2</a:t>
            </a:r>
          </a:p>
          <a:p>
            <a:pPr lvl="4"/>
            <a:r>
              <a:rPr lang="nl-NL" noProof="0"/>
              <a:t>Nummer-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/>
              <a:t>Sub-bullet#3</a:t>
            </a:r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#4</a:t>
            </a:r>
          </a:p>
          <a:p>
            <a:pPr lvl="8"/>
            <a:r>
              <a:rPr lang="nl-NL" noProof="0"/>
              <a:t>Header2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8C55EC-D482-BAF6-DCC1-805F5137C8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7BC565F-1037-7816-D757-A6BF03CF2C27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2C3328-4E0A-4D82-90EB-1D391F67BCC5}" type="datetime1">
              <a:rPr lang="nl-NL" smtClean="0"/>
              <a:pPr/>
              <a:t>16-11-2024</a:t>
            </a:fld>
            <a:endParaRPr lang="nl-NL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DC861E5-F706-3CF3-535D-53DCDF4A552F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77B4151-B86D-5958-6B7C-7E58D6617CA7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495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Foto 25%/75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afbeelding 9">
            <a:extLst>
              <a:ext uri="{FF2B5EF4-FFF2-40B4-BE49-F238E27FC236}">
                <a16:creationId xmlns:a16="http://schemas.microsoft.com/office/drawing/2014/main" id="{9A5BC6B5-1D0E-4188-AFCB-6E3ED1DEF1F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076940" y="1"/>
            <a:ext cx="7114673" cy="6865144"/>
          </a:xfrm>
          <a:solidFill>
            <a:schemeClr val="bg1">
              <a:lumMod val="95000"/>
            </a:schemeClr>
          </a:solidFill>
        </p:spPr>
        <p:txBody>
          <a:bodyPr tIns="1260000" anchor="ctr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l-NL" noProof="0"/>
              <a:t>Klik op het icoon om een </a:t>
            </a:r>
            <a:br>
              <a:rPr lang="nl-NL" noProof="0"/>
            </a:br>
            <a:r>
              <a:rPr lang="nl-NL" noProof="0"/>
              <a:t>afbeelding in te voegen</a:t>
            </a:r>
          </a:p>
        </p:txBody>
      </p:sp>
      <p:sp>
        <p:nvSpPr>
          <p:cNvPr id="41" name="Tijdelijke aanduiding voor tekst 14">
            <a:extLst>
              <a:ext uri="{FF2B5EF4-FFF2-40B4-BE49-F238E27FC236}">
                <a16:creationId xmlns:a16="http://schemas.microsoft.com/office/drawing/2014/main" id="{E72B3531-34B4-4628-B8C4-9BDACE48A2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1922" y="819654"/>
            <a:ext cx="9202625" cy="270790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NL" noProof="0"/>
              <a:t>Ondertitel</a:t>
            </a:r>
          </a:p>
        </p:txBody>
      </p:sp>
      <p:sp>
        <p:nvSpPr>
          <p:cNvPr id="17" name="Tijdelijke aanduiding voor tekst 3">
            <a:extLst>
              <a:ext uri="{FF2B5EF4-FFF2-40B4-BE49-F238E27FC236}">
                <a16:creationId xmlns:a16="http://schemas.microsoft.com/office/drawing/2014/main" id="{B3A33886-8D19-471B-9A7E-A10579A48C2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836448" y="275820"/>
            <a:ext cx="1891560" cy="80066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endParaRPr lang="nl-NL" noProof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481922" y="1467109"/>
            <a:ext cx="3961769" cy="4320759"/>
          </a:xfr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BB63B"/>
              </a:buClr>
              <a:buSzTx/>
              <a:buFontTx/>
              <a:buNone/>
              <a:tabLst/>
              <a:defRPr/>
            </a:lvl1pPr>
            <a:lvl2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2pPr>
            <a:lvl3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/>
            </a:lvl3pPr>
            <a:lvl4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Arial" panose="020B0604020202020204" pitchFamily="34" charset="0"/>
              <a:buChar char="•"/>
              <a:tabLst/>
              <a:defRPr/>
            </a:lvl4pPr>
            <a:lvl5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+mj-lt"/>
              <a:buAutoNum type="arabicPeriod"/>
              <a:tabLst/>
              <a:defRPr/>
            </a:lvl5pPr>
            <a:lvl6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 sz="1600">
                <a:latin typeface="+mj-lt"/>
              </a:defRPr>
            </a:lvl6pPr>
            <a:lvl7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/>
            </a:lvl7pPr>
            <a:lvl8pPr marL="541338" marR="0" indent="-3603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Wingdings" panose="05000000000000000000" pitchFamily="2" charset="2"/>
              <a:buChar char="à"/>
              <a:tabLst/>
              <a:defRPr/>
            </a:lvl8pPr>
            <a:lvl9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9pPr>
          </a:lstStyle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Sub-bullet#2</a:t>
            </a:r>
          </a:p>
          <a:p>
            <a:pPr lvl="4"/>
            <a:r>
              <a:rPr lang="nl-NL" noProof="0"/>
              <a:t>Nummer-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/>
              <a:t>Sub-bullet#3</a:t>
            </a:r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#4</a:t>
            </a:r>
          </a:p>
          <a:p>
            <a:pPr lvl="8"/>
            <a:r>
              <a:rPr lang="nl-NL" noProof="0"/>
              <a:t>Header2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FE1EA0-1691-DF4E-6B30-3CF93EAAD9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922" y="396982"/>
            <a:ext cx="9202625" cy="388095"/>
          </a:xfrm>
        </p:spPr>
        <p:txBody>
          <a:bodyPr/>
          <a:lstStyle/>
          <a:p>
            <a:r>
              <a:rPr lang="nl-NL"/>
              <a:t>Koptitel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8A687-C611-60AC-50B5-AE4DE81CB642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7CB611-569E-51BC-7AB6-CD82C1379F70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867EFC-4FF0-8659-4488-15405E2FC251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2C3328-4E0A-4D82-90EB-1D391F67BCC5}" type="datetime1">
              <a:rPr lang="nl-NL" smtClean="0"/>
              <a:pPr/>
              <a:t>16-11-2024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747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81921" y="396982"/>
            <a:ext cx="11213361" cy="3880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 noProof="0"/>
              <a:t>Koptitel</a:t>
            </a:r>
          </a:p>
        </p:txBody>
      </p:sp>
      <p:grpSp>
        <p:nvGrpSpPr>
          <p:cNvPr id="37" name="GRID" hidden="1"/>
          <p:cNvGrpSpPr/>
          <p:nvPr userDrawn="1"/>
        </p:nvGrpSpPr>
        <p:grpSpPr>
          <a:xfrm>
            <a:off x="0" y="0"/>
            <a:ext cx="12192002" cy="6858000"/>
            <a:chOff x="0" y="0"/>
            <a:chExt cx="12192002" cy="6858000"/>
          </a:xfrm>
        </p:grpSpPr>
        <p:sp>
          <p:nvSpPr>
            <p:cNvPr id="33" name="Rechthoek 32"/>
            <p:cNvSpPr/>
            <p:nvPr userDrawn="1"/>
          </p:nvSpPr>
          <p:spPr>
            <a:xfrm>
              <a:off x="0" y="0"/>
              <a:ext cx="838200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4" name="Rechthoek 33"/>
            <p:cNvSpPr/>
            <p:nvPr userDrawn="1"/>
          </p:nvSpPr>
          <p:spPr>
            <a:xfrm>
              <a:off x="11353800" y="0"/>
              <a:ext cx="838200" cy="6858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5" name="Rechthoek 34"/>
            <p:cNvSpPr/>
            <p:nvPr userDrawn="1"/>
          </p:nvSpPr>
          <p:spPr>
            <a:xfrm rot="5400000">
              <a:off x="5676900" y="-5676900"/>
              <a:ext cx="838200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6" name="Rechthoek 35"/>
            <p:cNvSpPr/>
            <p:nvPr userDrawn="1"/>
          </p:nvSpPr>
          <p:spPr>
            <a:xfrm rot="5400000">
              <a:off x="5676900" y="4872"/>
              <a:ext cx="838200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38" name="Rechthoek 37"/>
            <p:cNvSpPr/>
            <p:nvPr userDrawn="1"/>
          </p:nvSpPr>
          <p:spPr>
            <a:xfrm rot="5400000">
              <a:off x="5865501" y="-4577408"/>
              <a:ext cx="461001" cy="12192000"/>
            </a:xfrm>
            <a:prstGeom prst="rect">
              <a:avLst/>
            </a:prstGeom>
            <a:solidFill>
              <a:schemeClr val="accent4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81921" y="1467110"/>
            <a:ext cx="11213361" cy="43207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/>
              <a:t>Platte tekst</a:t>
            </a:r>
          </a:p>
          <a:p>
            <a:pPr lvl="1"/>
            <a:r>
              <a:rPr lang="nl-NL" noProof="0"/>
              <a:t>Header</a:t>
            </a:r>
          </a:p>
          <a:p>
            <a:pPr lvl="2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#1</a:t>
            </a:r>
          </a:p>
          <a:p>
            <a:pPr lvl="3"/>
            <a:r>
              <a:rPr lang="nl-NL" noProof="0"/>
              <a:t>Sub-bullet#2</a:t>
            </a:r>
          </a:p>
          <a:p>
            <a:pPr lvl="4"/>
            <a:r>
              <a:rPr lang="nl-NL" noProof="0"/>
              <a:t>Nummer-</a:t>
            </a:r>
            <a:r>
              <a:rPr lang="nl-NL" noProof="0" err="1"/>
              <a:t>bullet</a:t>
            </a:r>
            <a:endParaRPr lang="nl-NL" noProof="0"/>
          </a:p>
          <a:p>
            <a:pPr lvl="5"/>
            <a:r>
              <a:rPr lang="nl-NL" noProof="0"/>
              <a:t>Sub-bullet#3</a:t>
            </a:r>
          </a:p>
          <a:p>
            <a:pPr lvl="6"/>
            <a:r>
              <a:rPr lang="nl-NL" noProof="0"/>
              <a:t>Leestekst</a:t>
            </a:r>
          </a:p>
          <a:p>
            <a:pPr lvl="7"/>
            <a:r>
              <a:rPr lang="nl-NL" noProof="0"/>
              <a:t>Sub-</a:t>
            </a:r>
            <a:r>
              <a:rPr lang="nl-NL" noProof="0" err="1"/>
              <a:t>bullet</a:t>
            </a:r>
            <a:r>
              <a:rPr lang="nl-NL" noProof="0"/>
              <a:t> #4</a:t>
            </a:r>
          </a:p>
          <a:p>
            <a:pPr lvl="8"/>
            <a:r>
              <a:rPr lang="nl-NL" noProof="0"/>
              <a:t>Header2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940509" y="6192542"/>
            <a:ext cx="2743200" cy="22671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892C3328-4E0A-4D82-90EB-1D391F67BCC5}" type="datetime1">
              <a:rPr lang="nl-NL" smtClean="0"/>
              <a:pPr/>
              <a:t>16-11-2024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90563" y="6194304"/>
            <a:ext cx="5139260" cy="22671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nl-NL"/>
              <a:t>Plaats hier uw voettekst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80242" y="6190780"/>
            <a:ext cx="210319" cy="2302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 b="0">
                <a:solidFill>
                  <a:schemeClr val="tx2"/>
                </a:solidFill>
              </a:defRPr>
            </a:lvl1pPr>
          </a:lstStyle>
          <a:p>
            <a:fld id="{55B2A88A-B7BD-41B1-9FCB-9BE633251ACA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5444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724" r:id="rId2"/>
    <p:sldLayoutId id="2147483692" r:id="rId3"/>
    <p:sldLayoutId id="2147483658" r:id="rId4"/>
    <p:sldLayoutId id="2147483683" r:id="rId5"/>
    <p:sldLayoutId id="2147483701" r:id="rId6"/>
    <p:sldLayoutId id="2147483682" r:id="rId7"/>
    <p:sldLayoutId id="2147483659" r:id="rId8"/>
    <p:sldLayoutId id="2147483661" r:id="rId9"/>
    <p:sldLayoutId id="2147483717" r:id="rId10"/>
    <p:sldLayoutId id="2147483663" r:id="rId11"/>
    <p:sldLayoutId id="2147483680" r:id="rId12"/>
    <p:sldLayoutId id="2147483700" r:id="rId13"/>
    <p:sldLayoutId id="2147483702" r:id="rId14"/>
    <p:sldLayoutId id="2147483710" r:id="rId15"/>
    <p:sldLayoutId id="2147483665" r:id="rId16"/>
    <p:sldLayoutId id="2147483669" r:id="rId17"/>
    <p:sldLayoutId id="2147483670" r:id="rId18"/>
    <p:sldLayoutId id="2147483671" r:id="rId19"/>
    <p:sldLayoutId id="2147483666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2" r:id="rId27"/>
    <p:sldLayoutId id="2147483733" r:id="rId28"/>
    <p:sldLayoutId id="2147483734" r:id="rId29"/>
    <p:sldLayoutId id="2147483735" r:id="rId30"/>
    <p:sldLayoutId id="2147483736" r:id="rId31"/>
    <p:sldLayoutId id="2147483737" r:id="rId3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tx2"/>
          </a:solidFill>
          <a:latin typeface="+mj-lt"/>
          <a:ea typeface="+mj-ea"/>
          <a:cs typeface="Calibri Light" panose="020F03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accent1"/>
        </a:buClr>
        <a:buFont typeface="Arial" panose="020B0604020202020204" pitchFamily="34" charset="0"/>
        <a:buNone/>
        <a:defRPr sz="1600" b="0" kern="1200">
          <a:solidFill>
            <a:schemeClr val="tx1"/>
          </a:solidFill>
          <a:latin typeface="+mn-lt"/>
          <a:ea typeface="+mn-ea"/>
          <a:cs typeface="Calibri Light" panose="020F0302020204030204" pitchFamily="34" charset="0"/>
        </a:defRPr>
      </a:lvl1pPr>
      <a:lvl2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accent2"/>
        </a:buClr>
        <a:buFontTx/>
        <a:buNone/>
        <a:defRPr sz="1800" b="1" kern="1200">
          <a:solidFill>
            <a:schemeClr val="tx2"/>
          </a:solidFill>
          <a:latin typeface="+mn-lt"/>
          <a:ea typeface="+mn-ea"/>
          <a:cs typeface="Calibri Light" panose="020F0302020204030204" pitchFamily="34" charset="0"/>
        </a:defRPr>
      </a:lvl2pPr>
      <a:lvl3pPr marL="180975" indent="-180975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alibri Light" panose="020F0302020204030204" pitchFamily="34" charset="0"/>
        </a:defRPr>
      </a:lvl3pPr>
      <a:lvl4pPr marL="361950" indent="-180975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alibri Light" panose="020F0302020204030204" pitchFamily="34" charset="0"/>
        </a:defRPr>
      </a:lvl4pPr>
      <a:lvl5pPr marL="180975" indent="-180975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tx2"/>
        </a:buClr>
        <a:buFont typeface="+mj-lt"/>
        <a:buAutoNum type="arabicPeriod"/>
        <a:defRPr sz="1600" b="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Calibri Light" panose="020F0302020204030204" pitchFamily="34" charset="0"/>
        </a:defRPr>
      </a:lvl5pPr>
      <a:lvl6pPr marL="361950" indent="-180975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alibri Light" panose="020F0302020204030204" pitchFamily="34" charset="0"/>
        </a:defRPr>
      </a:lvl6pPr>
      <a:lvl7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accent2"/>
        </a:buClr>
        <a:buFontTx/>
        <a:buNone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alibri Light" panose="020F0302020204030204" pitchFamily="34" charset="0"/>
        </a:defRPr>
      </a:lvl7pPr>
      <a:lvl8pPr marL="541338" indent="-360363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Clr>
          <a:schemeClr val="bg2"/>
        </a:buClr>
        <a:buFont typeface="Wingdings" panose="05000000000000000000" pitchFamily="2" charset="2"/>
        <a:buChar char="à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Calibri Light" panose="020F0302020204030204" pitchFamily="34" charset="0"/>
        </a:defRPr>
      </a:lvl8pPr>
      <a:lvl9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800" kern="1200">
          <a:solidFill>
            <a:schemeClr val="tx2"/>
          </a:solidFill>
          <a:latin typeface="+mj-lt"/>
          <a:ea typeface="+mn-ea"/>
          <a:cs typeface="Calibri Light" panose="020F0302020204030204" pitchFamily="34" charset="0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647" userDrawn="1">
          <p15:clr>
            <a:srgbClr val="F26B43"/>
          </p15:clr>
        </p15:guide>
        <p15:guide id="3" orient="horz" pos="920" userDrawn="1">
          <p15:clr>
            <a:srgbClr val="F26B43"/>
          </p15:clr>
        </p15:guide>
        <p15:guide id="4" pos="302" userDrawn="1">
          <p15:clr>
            <a:srgbClr val="F26B43"/>
          </p15:clr>
        </p15:guide>
        <p15:guide id="5" pos="7372" userDrawn="1">
          <p15:clr>
            <a:srgbClr val="F26B43"/>
          </p15:clr>
        </p15:guide>
        <p15:guide id="6" orient="horz" pos="244" userDrawn="1">
          <p15:clr>
            <a:srgbClr val="F26B43"/>
          </p15:clr>
        </p15:guide>
        <p15:guide id="7" orient="horz" pos="491" userDrawn="1">
          <p15:clr>
            <a:srgbClr val="F26B43"/>
          </p15:clr>
        </p15:guide>
        <p15:guide id="8" orient="horz" pos="686" userDrawn="1">
          <p15:clr>
            <a:srgbClr val="F26B43"/>
          </p15:clr>
        </p15:guide>
        <p15:guide id="9" orient="horz" pos="3896" userDrawn="1">
          <p15:clr>
            <a:srgbClr val="F26B43"/>
          </p15:clr>
        </p15:guide>
        <p15:guide id="10" orient="horz" pos="40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ty.sap.com/t5/sap-codejam/event-driven-integrations-with-sap-integration-suite-advanced-event-mesh/ev-p/13921794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ommunity.sap.com/t5/sap-codejam/event-driven-integrations-with-sap-integration-suite-advanced-event-mesh/ev-p/13921793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Tijdelijke aanduiding voor afbeelding 4" descr="Afbeelding met gras, lucht, scène, weg&#10;&#10;Automatisch gegenereerde beschrijving">
            <a:extLst>
              <a:ext uri="{FF2B5EF4-FFF2-40B4-BE49-F238E27FC236}">
                <a16:creationId xmlns:a16="http://schemas.microsoft.com/office/drawing/2014/main" id="{37BF7031-52E2-8103-D4ED-00D4097562C4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0" b="13960"/>
          <a:stretch/>
        </p:blipFill>
        <p:spPr/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2AB208-7C2D-0416-2B42-2187D122ACB3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4DB76E3-CE1D-C880-B3B8-E6F8752B2F5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2300285-D975-6324-FE86-3E119D0AB51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8109B1B-DD3D-F239-7C3F-420BE27B8B5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25DD4C3-AE87-98B8-CB43-A9E96B106A2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47240" y="4886545"/>
            <a:ext cx="1891560" cy="800661"/>
          </a:xfrm>
        </p:spPr>
        <p:txBody>
          <a:bodyPr/>
          <a:lstStyle/>
          <a:p>
            <a:endParaRPr lang="nl-NL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F2F2FCCA-97AB-4BD4-B491-EB246BC01B3B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40124" y="1001561"/>
            <a:ext cx="9228124" cy="1943514"/>
          </a:xfrm>
        </p:spPr>
        <p:txBody>
          <a:bodyPr/>
          <a:lstStyle/>
          <a:p>
            <a:r>
              <a:rPr lang="en-US" sz="4800" b="1"/>
              <a:t>Clean Core with SAP BTP</a:t>
            </a:r>
          </a:p>
          <a:p>
            <a:r>
              <a:rPr lang="en-US" sz="4000" err="1"/>
              <a:t>SitNL</a:t>
            </a:r>
            <a:r>
              <a:rPr lang="en-US" sz="4000"/>
              <a:t>, 16</a:t>
            </a:r>
            <a:r>
              <a:rPr lang="en-US" sz="4000" baseline="30000"/>
              <a:t>th</a:t>
            </a:r>
            <a:r>
              <a:rPr lang="en-US" sz="4000"/>
              <a:t> November 2024</a:t>
            </a:r>
          </a:p>
        </p:txBody>
      </p:sp>
      <p:pic>
        <p:nvPicPr>
          <p:cNvPr id="4" name="Afbeelding 3" descr="Afbeelding met Lettertype, schermopname, Graphics, zwart&#10;&#10;Automatisch gegenereerde beschrijving">
            <a:extLst>
              <a:ext uri="{FF2B5EF4-FFF2-40B4-BE49-F238E27FC236}">
                <a16:creationId xmlns:a16="http://schemas.microsoft.com/office/drawing/2014/main" id="{A752971E-E0B1-E994-E294-708D413C59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577" y="5625022"/>
            <a:ext cx="2520000" cy="9786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26AFC2E-8A54-3BDC-1D72-1A004E686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569" y="5852631"/>
            <a:ext cx="2520000" cy="52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Lettertype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46222632-DD15-DB2A-E62B-FB1E19D264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431" y="5891939"/>
            <a:ext cx="2520000" cy="51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0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verticale tekst 8">
            <a:extLst>
              <a:ext uri="{FF2B5EF4-FFF2-40B4-BE49-F238E27FC236}">
                <a16:creationId xmlns:a16="http://schemas.microsoft.com/office/drawing/2014/main" id="{037EFEB0-52DC-7198-0EC5-EF97806079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nl-NL" sz="2800" b="1" dirty="0" err="1">
                <a:ea typeface="Open Sans"/>
                <a:cs typeface="Open Sans"/>
              </a:rPr>
              <a:t>Why</a:t>
            </a:r>
            <a:endParaRPr lang="nl-NL" sz="2800" b="1" dirty="0">
              <a:ea typeface="+mn-lt"/>
              <a:cs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 err="1">
                <a:ea typeface="+mn-lt"/>
                <a:cs typeface="+mn-lt"/>
              </a:rPr>
              <a:t>History</a:t>
            </a:r>
            <a:r>
              <a:rPr lang="nl-NL" sz="2800" dirty="0">
                <a:ea typeface="+mn-lt"/>
                <a:cs typeface="+mn-lt"/>
              </a:rPr>
              <a:t> ECC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ea typeface="+mn-lt"/>
                <a:cs typeface="+mn-lt"/>
              </a:rPr>
              <a:t>Easy to loosen but hard to tighten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ea typeface="+mn-lt"/>
                <a:cs typeface="+mn-lt"/>
              </a:rPr>
              <a:t>‘Clean’ is not always clean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ea typeface="+mn-lt"/>
                <a:cs typeface="+mn-lt"/>
              </a:rPr>
              <a:t>Grey zones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ea typeface="+mn-lt"/>
                <a:cs typeface="+mn-lt"/>
              </a:rPr>
              <a:t>Push to standard</a:t>
            </a:r>
            <a:endParaRPr lang="nl-NL" sz="2800" dirty="0">
              <a:ea typeface="+mn-lt"/>
              <a:cs typeface="+mn-lt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55D83D9-3986-AB3B-6D70-046A134831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98643C-2F07-70D0-BCA9-AAA301588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ea typeface="Open Sans"/>
                <a:cs typeface="Calibri Light"/>
              </a:rPr>
              <a:t>Why</a:t>
            </a:r>
            <a:r>
              <a:rPr lang="nl-NL" dirty="0">
                <a:ea typeface="Open Sans"/>
                <a:cs typeface="Calibri Light"/>
              </a:rPr>
              <a:t> Clean </a:t>
            </a:r>
            <a:r>
              <a:rPr lang="nl-NL" dirty="0" err="1">
                <a:ea typeface="Open Sans"/>
                <a:cs typeface="Calibri Light"/>
              </a:rPr>
              <a:t>Core</a:t>
            </a:r>
            <a:r>
              <a:rPr lang="nl-NL" dirty="0">
                <a:ea typeface="Open Sans"/>
                <a:cs typeface="Calibri Light"/>
              </a:rPr>
              <a:t>+ &amp; Goal</a:t>
            </a:r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F7398D0-6A90-E1C1-EF57-338D9D9D09D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10</a:t>
            </a:fld>
            <a:endParaRPr lang="nl-NL"/>
          </a:p>
        </p:txBody>
      </p:sp>
      <p:sp>
        <p:nvSpPr>
          <p:cNvPr id="11" name="Tijdelijke aanduiding voor verticale tekst 8">
            <a:extLst>
              <a:ext uri="{FF2B5EF4-FFF2-40B4-BE49-F238E27FC236}">
                <a16:creationId xmlns:a16="http://schemas.microsoft.com/office/drawing/2014/main" id="{1F073288-C7C9-768A-8FD1-41E467757952}"/>
              </a:ext>
            </a:extLst>
          </p:cNvPr>
          <p:cNvSpPr txBox="1">
            <a:spLocks/>
          </p:cNvSpPr>
          <p:nvPr/>
        </p:nvSpPr>
        <p:spPr>
          <a:xfrm>
            <a:off x="6515105" y="1481995"/>
            <a:ext cx="5180184" cy="432075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BB63B"/>
              </a:buClr>
              <a:buSzTx/>
              <a:buFontTx/>
              <a:buNone/>
              <a:tabLst/>
              <a:defRPr sz="1600" b="0" kern="120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1pPr>
            <a:lvl2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 sz="1800" b="1" kern="1200">
                <a:solidFill>
                  <a:schemeClr val="tx2"/>
                </a:solidFill>
                <a:latin typeface="+mn-lt"/>
                <a:ea typeface="+mn-ea"/>
                <a:cs typeface="Calibri Light" panose="020F0302020204030204" pitchFamily="34" charset="0"/>
              </a:defRPr>
            </a:lvl2pPr>
            <a:lvl3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Calibri Light" panose="020F0302020204030204" pitchFamily="34" charset="0"/>
              </a:defRPr>
            </a:lvl3pPr>
            <a:lvl4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Calibri Light" panose="020F0302020204030204" pitchFamily="34" charset="0"/>
              </a:defRPr>
            </a:lvl4pPr>
            <a:lvl5pPr marL="180975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CD5A19"/>
              </a:buClr>
              <a:buSzTx/>
              <a:buFont typeface="+mj-lt"/>
              <a:buAutoNum type="arabicPeriod"/>
              <a:tabLst/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Calibri Light" panose="020F0302020204030204" pitchFamily="34" charset="0"/>
              </a:defRPr>
            </a:lvl5pPr>
            <a:lvl6pPr marL="361950" marR="0" indent="-180975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Calibri Light" panose="020F0302020204030204" pitchFamily="34" charset="0"/>
              </a:defRPr>
            </a:lvl6pPr>
            <a:lvl7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AF1A1C"/>
              </a:buClr>
              <a:buSzTx/>
              <a:buFontTx/>
              <a:buNone/>
              <a:tabLst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Calibri Light" panose="020F0302020204030204" pitchFamily="34" charset="0"/>
              </a:defRPr>
            </a:lvl7pPr>
            <a:lvl8pPr marL="541338" marR="0" indent="-360363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rgbClr val="8BB63B"/>
              </a:buClr>
              <a:buSzTx/>
              <a:buFont typeface="Wingdings" panose="05000000000000000000" pitchFamily="2" charset="2"/>
              <a:buChar char="à"/>
              <a:tabLst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Calibri Light" panose="020F0302020204030204" pitchFamily="34" charset="0"/>
              </a:defRPr>
            </a:lvl8pPr>
            <a:lvl9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kern="1200">
                <a:solidFill>
                  <a:schemeClr val="tx2"/>
                </a:solidFill>
                <a:latin typeface="+mj-lt"/>
                <a:ea typeface="+mn-ea"/>
                <a:cs typeface="Calibri Light" panose="020F0302020204030204" pitchFamily="34" charset="0"/>
              </a:defRPr>
            </a:lvl9pPr>
          </a:lstStyle>
          <a:p>
            <a:pPr marR="0" algn="l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BB63B"/>
              </a:buClr>
              <a:buSzPts val="2800"/>
            </a:pPr>
            <a:r>
              <a:rPr lang="nl-NL" sz="2800" b="1" kern="120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Goal</a:t>
            </a:r>
          </a:p>
          <a:p>
            <a:pPr marL="283464" marR="0" indent="-283464" algn="l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BB63B"/>
              </a:buClr>
              <a:buSzPts val="2800"/>
              <a:buFont typeface="Arial" panose="020B0604020202020204" pitchFamily="34" charset="0"/>
              <a:buChar char="•"/>
            </a:pPr>
            <a:r>
              <a:rPr lang="nl-NL" sz="2800" b="0" kern="120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Simple day2day operations</a:t>
            </a:r>
            <a:endParaRPr lang="nl-NL" sz="2800"/>
          </a:p>
          <a:p>
            <a:pPr marL="283464" marR="0" indent="-283464" algn="l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BB63B"/>
              </a:buClr>
              <a:buSzPts val="2800"/>
              <a:buFont typeface="Arial" panose="020B0604020202020204" pitchFamily="34" charset="0"/>
              <a:buChar char="•"/>
            </a:pPr>
            <a:r>
              <a:rPr lang="nl-NL" sz="2800" b="0" kern="120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Yearly</a:t>
            </a:r>
            <a:r>
              <a:rPr lang="nl-NL" sz="2800" b="0" kern="120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upgrades</a:t>
            </a:r>
            <a:endParaRPr lang="nl-NL" sz="2800"/>
          </a:p>
          <a:p>
            <a:pPr marL="283464" marR="0" indent="-283464" algn="l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BB63B"/>
              </a:buClr>
              <a:buSzPts val="2800"/>
              <a:buFont typeface="Arial" panose="020B0604020202020204" pitchFamily="34" charset="0"/>
              <a:buChar char="•"/>
            </a:pPr>
            <a:r>
              <a:rPr lang="nl-NL" sz="2800" b="0" kern="120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control of changes</a:t>
            </a:r>
            <a:endParaRPr lang="nl-NL" sz="28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3594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erticale tekst 1">
            <a:extLst>
              <a:ext uri="{FF2B5EF4-FFF2-40B4-BE49-F238E27FC236}">
                <a16:creationId xmlns:a16="http://schemas.microsoft.com/office/drawing/2014/main" id="{19142CB6-AACF-CCFD-F31C-41FE3D3114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69E7691-FA93-99FE-D58E-90A30BF188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059D3BF-DF62-143C-5DAF-2B3AAD8BC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3B147E0-20DA-482D-27DA-B7A123EEDC2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l-NL" noProof="0"/>
              <a:t>Plaats hier uw voettekst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91F2D17-E469-0EC1-38E0-DC87967CECA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11</a:t>
            </a:fld>
            <a:endParaRPr lang="nl-NL"/>
          </a:p>
        </p:txBody>
      </p:sp>
      <p:sp>
        <p:nvSpPr>
          <p:cNvPr id="8" name="Tijdelijke aanduiding voor dianummer 4">
            <a:extLst>
              <a:ext uri="{FF2B5EF4-FFF2-40B4-BE49-F238E27FC236}">
                <a16:creationId xmlns:a16="http://schemas.microsoft.com/office/drawing/2014/main" id="{04791996-BA7D-A13A-F152-20B071869D46}"/>
              </a:ext>
            </a:extLst>
          </p:cNvPr>
          <p:cNvSpPr txBox="1">
            <a:spLocks/>
          </p:cNvSpPr>
          <p:nvPr/>
        </p:nvSpPr>
        <p:spPr>
          <a:xfrm>
            <a:off x="480241" y="6190780"/>
            <a:ext cx="267471" cy="2302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B2A88A-B7BD-41B1-9FCB-9BE633251ACA}" type="slidenum">
              <a:rPr lang="nl-NL" smtClean="0"/>
              <a:pPr/>
              <a:t>11</a:t>
            </a:fld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600556FE-942C-DBDA-3175-B1B529105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7955"/>
            <a:ext cx="12209153" cy="6692348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6BF90EC4-A049-AFF9-1185-BE3B81C1E7A7}"/>
              </a:ext>
            </a:extLst>
          </p:cNvPr>
          <p:cNvCxnSpPr/>
          <p:nvPr/>
        </p:nvCxnSpPr>
        <p:spPr>
          <a:xfrm>
            <a:off x="5610225" y="2355056"/>
            <a:ext cx="3309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9072A61E-99AA-F776-237D-41A76D130755}"/>
              </a:ext>
            </a:extLst>
          </p:cNvPr>
          <p:cNvCxnSpPr>
            <a:cxnSpLocks/>
          </p:cNvCxnSpPr>
          <p:nvPr/>
        </p:nvCxnSpPr>
        <p:spPr>
          <a:xfrm>
            <a:off x="6643688" y="2355056"/>
            <a:ext cx="3905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63586AAB-F04D-E54F-74F1-12B768F414FC}"/>
              </a:ext>
            </a:extLst>
          </p:cNvPr>
          <p:cNvCxnSpPr/>
          <p:nvPr/>
        </p:nvCxnSpPr>
        <p:spPr>
          <a:xfrm>
            <a:off x="747712" y="2183606"/>
            <a:ext cx="2000250" cy="0"/>
          </a:xfrm>
          <a:prstGeom prst="line">
            <a:avLst/>
          </a:prstGeom>
          <a:ln w="28575">
            <a:solidFill>
              <a:srgbClr val="CD5A1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47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erticale tekst 1">
            <a:extLst>
              <a:ext uri="{FF2B5EF4-FFF2-40B4-BE49-F238E27FC236}">
                <a16:creationId xmlns:a16="http://schemas.microsoft.com/office/drawing/2014/main" id="{0BAA819A-56F3-E5C7-7322-E5085B5499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0B3A678-6A66-BBAB-B81C-B511ADDE26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2555B5B-38D2-8630-0A40-04456E6DC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Building </a:t>
            </a:r>
            <a:r>
              <a:rPr lang="nl-NL" err="1"/>
              <a:t>blocks</a:t>
            </a: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3F7B1B8-3737-11CB-60F7-C3B0C5370CE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12</a:t>
            </a:fld>
            <a:endParaRPr lang="nl-NL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35B4542-D4A1-1CAF-81B0-1972BDADA0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4398205"/>
              </p:ext>
            </p:extLst>
          </p:nvPr>
        </p:nvGraphicFramePr>
        <p:xfrm>
          <a:off x="601883" y="1469687"/>
          <a:ext cx="10958646" cy="430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3414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7CE8EDED-B76B-5DF5-6BFB-FD25472F76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AD9EB4D-3336-73AA-F7AC-9B15FC6721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/>
              <a:t>ABAP Test Cockpit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69F2D490-EB7F-9504-7836-51E27FCC0B1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verticale tekst 6">
            <a:extLst>
              <a:ext uri="{FF2B5EF4-FFF2-40B4-BE49-F238E27FC236}">
                <a16:creationId xmlns:a16="http://schemas.microsoft.com/office/drawing/2014/main" id="{7C1CA234-F472-A4CE-FCC5-177354FB52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Checks:</a:t>
            </a:r>
          </a:p>
          <a:p>
            <a:pPr marL="466725" lvl="2" indent="-285750"/>
            <a:r>
              <a:rPr lang="nl-NL" dirty="0"/>
              <a:t>Cloud/Clean </a:t>
            </a:r>
            <a:r>
              <a:rPr lang="nl-NL" dirty="0" err="1"/>
              <a:t>Core</a:t>
            </a:r>
            <a:r>
              <a:rPr lang="nl-NL" dirty="0"/>
              <a:t> Compliance</a:t>
            </a:r>
          </a:p>
          <a:p>
            <a:pPr marL="466725" lvl="2" indent="-285750"/>
            <a:r>
              <a:rPr lang="nl-NL" dirty="0"/>
              <a:t>Clean ABAP</a:t>
            </a:r>
          </a:p>
          <a:p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Runs:</a:t>
            </a:r>
          </a:p>
          <a:p>
            <a:pPr marL="466725" lvl="2" indent="-285750"/>
            <a:r>
              <a:rPr lang="nl-NL" dirty="0"/>
              <a:t>Manual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/>
              <a:t>developer</a:t>
            </a:r>
            <a:endParaRPr lang="nl-NL" dirty="0"/>
          </a:p>
          <a:p>
            <a:pPr marL="466725" lvl="2" indent="-285750"/>
            <a:r>
              <a:rPr lang="nl-NL" dirty="0"/>
              <a:t>On release of transport</a:t>
            </a:r>
          </a:p>
          <a:p>
            <a:pPr marL="466725" lvl="2" indent="-285750"/>
            <a:r>
              <a:rPr lang="nl-NL" dirty="0" err="1"/>
              <a:t>Scheduled</a:t>
            </a:r>
            <a:r>
              <a:rPr lang="nl-NL" dirty="0"/>
              <a:t> remote runs</a:t>
            </a:r>
          </a:p>
          <a:p>
            <a:pPr lvl="2" indent="0">
              <a:buNone/>
            </a:pPr>
            <a:endParaRPr lang="nl-NL" dirty="0"/>
          </a:p>
          <a:p>
            <a:pPr marL="285750" lvl="2" indent="-285750">
              <a:spcAft>
                <a:spcPts val="0"/>
              </a:spcAft>
            </a:pPr>
            <a:r>
              <a:rPr lang="nl-NL" dirty="0" err="1">
                <a:solidFill>
                  <a:schemeClr val="tx1"/>
                </a:solidFill>
              </a:rPr>
              <a:t>Exemptions</a:t>
            </a:r>
            <a:r>
              <a:rPr lang="nl-NL" dirty="0">
                <a:solidFill>
                  <a:schemeClr val="tx1"/>
                </a:solidFill>
              </a:rPr>
              <a:t> </a:t>
            </a:r>
            <a:r>
              <a:rPr lang="nl-NL" dirty="0" err="1">
                <a:solidFill>
                  <a:schemeClr val="tx1"/>
                </a:solidFill>
              </a:rPr>
              <a:t>can</a:t>
            </a:r>
            <a:r>
              <a:rPr lang="nl-NL" dirty="0">
                <a:solidFill>
                  <a:schemeClr val="tx1"/>
                </a:solidFill>
              </a:rPr>
              <a:t> </a:t>
            </a:r>
            <a:r>
              <a:rPr lang="nl-NL" dirty="0" err="1">
                <a:solidFill>
                  <a:schemeClr val="tx1"/>
                </a:solidFill>
              </a:rPr>
              <a:t>be</a:t>
            </a:r>
            <a:r>
              <a:rPr lang="nl-NL" dirty="0">
                <a:solidFill>
                  <a:schemeClr val="tx1"/>
                </a:solidFill>
              </a:rPr>
              <a:t> </a:t>
            </a:r>
            <a:r>
              <a:rPr lang="nl-NL" dirty="0" err="1">
                <a:solidFill>
                  <a:schemeClr val="tx1"/>
                </a:solidFill>
              </a:rPr>
              <a:t>requested</a:t>
            </a:r>
            <a:endParaRPr lang="nl-NL" dirty="0">
              <a:solidFill>
                <a:schemeClr val="tx1"/>
              </a:solidFill>
            </a:endParaRPr>
          </a:p>
          <a:p>
            <a:pPr marL="466725" lvl="2" indent="-285750"/>
            <a:endParaRPr lang="nl-NL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C19207B-A8D7-72AE-51A8-2CFBC3FC5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Enforcement</a:t>
            </a: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CE38162-0B57-0B7A-A0BB-8581394A9519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13</a:t>
            </a:fld>
            <a:endParaRPr lang="nl-NL"/>
          </a:p>
        </p:txBody>
      </p:sp>
      <p:pic>
        <p:nvPicPr>
          <p:cNvPr id="1028" name="Picture 4" descr="How to use ABAP Test Cockpit (ATC) in the cloud as... - SAP Community">
            <a:extLst>
              <a:ext uri="{FF2B5EF4-FFF2-40B4-BE49-F238E27FC236}">
                <a16:creationId xmlns:a16="http://schemas.microsoft.com/office/drawing/2014/main" id="{9086637A-AFF8-FC62-AED9-8AB33F12F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851" y="1317675"/>
            <a:ext cx="4514850" cy="461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6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erticale tekst 1">
            <a:extLst>
              <a:ext uri="{FF2B5EF4-FFF2-40B4-BE49-F238E27FC236}">
                <a16:creationId xmlns:a16="http://schemas.microsoft.com/office/drawing/2014/main" id="{2F451741-0E5A-AC58-4B99-D474DF519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88ADCDA-2D1D-B230-9A2D-22834B39A7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E50235D-1BE9-1EE1-13B1-FC525620F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FFB8779-D724-0D8A-BF23-18461726828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14</a:t>
            </a:fld>
            <a:endParaRPr lang="nl-NL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AF03FCA-C371-185A-BD73-0773F0205C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2407805"/>
              </p:ext>
            </p:extLst>
          </p:nvPr>
        </p:nvGraphicFramePr>
        <p:xfrm>
          <a:off x="2017206" y="112502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0973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5C57230-4B4F-C45C-5873-2879EACFF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SAP BTP Development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421FC98-8658-FB7C-C728-37FC627FCE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nl-NL">
                <a:cs typeface="Calibri Light"/>
              </a:rPr>
              <a:t>Base Landscape - </a:t>
            </a:r>
            <a:r>
              <a:rPr lang="nl-NL" err="1">
                <a:cs typeface="Calibri Light"/>
              </a:rPr>
              <a:t>Tooling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E70FC08-92A5-1463-3596-679ED1E0598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80242" y="6190780"/>
            <a:ext cx="244462" cy="2302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9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B2A88A-B7BD-41B1-9FCB-9BE633251ACA}" type="slidenum">
              <a:rPr lang="nl-NL" smtClean="0"/>
              <a:pPr/>
              <a:t>15</a:t>
            </a:fld>
            <a:endParaRPr lang="nl-NL" noProof="0"/>
          </a:p>
        </p:txBody>
      </p:sp>
      <p:graphicFrame>
        <p:nvGraphicFramePr>
          <p:cNvPr id="11" name="Vertical Text Placeholder 1">
            <a:extLst>
              <a:ext uri="{FF2B5EF4-FFF2-40B4-BE49-F238E27FC236}">
                <a16:creationId xmlns:a16="http://schemas.microsoft.com/office/drawing/2014/main" id="{4C0BE024-CBBD-DE83-57C7-1B930D82C1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8772955"/>
              </p:ext>
            </p:extLst>
          </p:nvPr>
        </p:nvGraphicFramePr>
        <p:xfrm>
          <a:off x="392010" y="1479533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3293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913A9-ABA3-487B-67FA-33705BC80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4B4AA-2683-303C-23F8-9C50E84FA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/>
              <a:t>BTP Development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078708-99EC-98C7-4999-7C1996FFE0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NL"/>
              <a:t>App Development Guidelines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2CEBD-03E4-6899-E3AB-C37941A58B4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80241" y="6190780"/>
            <a:ext cx="246039" cy="2302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9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B2A88A-B7BD-41B1-9FCB-9BE633251ACA}" type="slidenum">
              <a:rPr lang="nl-NL" smtClean="0"/>
              <a:pPr/>
              <a:t>16</a:t>
            </a:fld>
            <a:endParaRPr lang="nl-NL" noProof="0"/>
          </a:p>
        </p:txBody>
      </p:sp>
      <p:graphicFrame>
        <p:nvGraphicFramePr>
          <p:cNvPr id="7" name="Vertical Text Placeholder 1">
            <a:extLst>
              <a:ext uri="{FF2B5EF4-FFF2-40B4-BE49-F238E27FC236}">
                <a16:creationId xmlns:a16="http://schemas.microsoft.com/office/drawing/2014/main" id="{A92B13B7-AC44-793D-6C78-F1BE4FF86882}"/>
              </a:ext>
            </a:extLst>
          </p:cNvPr>
          <p:cNvGraphicFramePr/>
          <p:nvPr/>
        </p:nvGraphicFramePr>
        <p:xfrm>
          <a:off x="480241" y="1414557"/>
          <a:ext cx="11198569" cy="4314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0960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D8C57-E067-352B-4933-74DC8FB1D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FADEE-E9EF-9EA7-EE9C-AEB0992B5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/>
              <a:t>BTP Development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0D4248-755C-A8C8-24EA-2207F6FB31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NL"/>
              <a:t>Coding / Integration guidelines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DE64EE-0280-666D-F13A-1BA0213CC2A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80241" y="6190780"/>
            <a:ext cx="246039" cy="23023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9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B2A88A-B7BD-41B1-9FCB-9BE633251ACA}" type="slidenum">
              <a:rPr lang="nl-NL" smtClean="0"/>
              <a:pPr/>
              <a:t>17</a:t>
            </a:fld>
            <a:endParaRPr lang="nl-NL" noProof="0"/>
          </a:p>
        </p:txBody>
      </p:sp>
      <p:graphicFrame>
        <p:nvGraphicFramePr>
          <p:cNvPr id="5" name="Vertical Text Placeholder 1">
            <a:extLst>
              <a:ext uri="{FF2B5EF4-FFF2-40B4-BE49-F238E27FC236}">
                <a16:creationId xmlns:a16="http://schemas.microsoft.com/office/drawing/2014/main" id="{FED82E16-42D7-84A7-3E69-FCB77A987609}"/>
              </a:ext>
            </a:extLst>
          </p:cNvPr>
          <p:cNvGraphicFramePr/>
          <p:nvPr/>
        </p:nvGraphicFramePr>
        <p:xfrm>
          <a:off x="632085" y="179590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1076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D51D8C-E3A7-AC48-4F2B-819451558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Golden </a:t>
            </a:r>
            <a:r>
              <a:rPr lang="nl-NL" err="1"/>
              <a:t>path</a:t>
            </a:r>
            <a:r>
              <a:rPr lang="nl-NL"/>
              <a:t>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8D33268-3489-47CD-9FCB-21955AEFAEF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9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B2A88A-B7BD-41B1-9FCB-9BE633251ACA}" type="slidenum">
              <a:rPr lang="nl-NL" smtClean="0"/>
              <a:pPr/>
              <a:t>18</a:t>
            </a:fld>
            <a:endParaRPr lang="nl-NL" noProof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BFFB1F7-251F-759E-71A1-177BB59E6A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10"/>
          <a:stretch/>
        </p:blipFill>
        <p:spPr>
          <a:xfrm>
            <a:off x="773155" y="2253443"/>
            <a:ext cx="10645690" cy="235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4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1D3DD68-19C4-DC94-6741-AD99D41A0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003" y="1174486"/>
            <a:ext cx="6094403" cy="4814067"/>
          </a:xfrm>
          <a:prstGeom prst="rect">
            <a:avLst/>
          </a:prstGeo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0CE0C6E-70F1-6B37-9974-164F726D17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38886" y="481768"/>
            <a:ext cx="3360613" cy="270790"/>
          </a:xfrm>
        </p:spPr>
        <p:txBody>
          <a:bodyPr/>
          <a:lstStyle/>
          <a:p>
            <a:r>
              <a:rPr lang="nl-NL"/>
              <a:t>Interface </a:t>
            </a:r>
            <a:r>
              <a:rPr lang="nl-NL" err="1"/>
              <a:t>with</a:t>
            </a:r>
            <a:r>
              <a:rPr lang="nl-NL"/>
              <a:t> IBM </a:t>
            </a:r>
            <a:r>
              <a:rPr lang="nl-NL" err="1"/>
              <a:t>Cognos</a:t>
            </a:r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7EA0EB7-2AF3-96F6-6F94-5CB03CEE8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Use</a:t>
            </a:r>
            <a:r>
              <a:rPr lang="nl-NL"/>
              <a:t>-case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61BF16C-2983-818D-23D8-06196647DB7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988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B175C4EF-3AFB-BE83-935F-02BF32B6B0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23C71425-7B7D-8A24-EBAA-7FC7F02299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anchor="t"/>
          <a:lstStyle/>
          <a:p>
            <a:pPr algn="ctr"/>
            <a:r>
              <a:rPr lang="nl-NL" sz="2800"/>
              <a:t>Ted Castelijns</a:t>
            </a:r>
          </a:p>
          <a:p>
            <a:pPr algn="ctr"/>
            <a:r>
              <a:rPr lang="nl-NL" sz="1800" i="1"/>
              <a:t>SAP </a:t>
            </a:r>
            <a:r>
              <a:rPr lang="nl-NL" sz="1800" i="1" err="1"/>
              <a:t>Innovation</a:t>
            </a:r>
            <a:r>
              <a:rPr lang="nl-NL" sz="1800" i="1"/>
              <a:t> &amp; Technology Lead</a:t>
            </a:r>
            <a:endParaRPr lang="nl-NL" sz="1800"/>
          </a:p>
          <a:p>
            <a:pPr algn="ctr"/>
            <a:endParaRPr lang="nl-NL" sz="280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5921F76-23BD-254E-F822-4A2B9EE973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ctr"/>
            <a:r>
              <a:rPr lang="nl-NL" sz="2800"/>
              <a:t>Vincent Weiss</a:t>
            </a:r>
          </a:p>
          <a:p>
            <a:pPr algn="ctr"/>
            <a:r>
              <a:rPr lang="nl-NL" sz="1800" i="1"/>
              <a:t>SAP BTP Architect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7E768781-A511-E249-41F6-0B1006031D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ctr"/>
            <a:r>
              <a:rPr lang="nl-NL" sz="2800"/>
              <a:t>Julian Kuipers</a:t>
            </a:r>
          </a:p>
          <a:p>
            <a:pPr algn="ctr"/>
            <a:r>
              <a:rPr lang="nl-NL" sz="1800" i="1"/>
              <a:t>Full Stack SAP Developer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6EEBC888-B7E9-A77A-8064-C39F4984032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FDE96F8D-D437-771C-7440-F0989F0C43A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5647BD60-85DD-2FD2-041B-D5B0B949C40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4E729E0-7ACA-F31F-819F-BCE88F58E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Powered</a:t>
            </a:r>
            <a:r>
              <a:rPr lang="nl-NL"/>
              <a:t> </a:t>
            </a:r>
            <a:r>
              <a:rPr lang="nl-NL" err="1"/>
              <a:t>by</a:t>
            </a:r>
            <a:endParaRPr lang="nl-NL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FB8DE856-4D85-53F5-1B07-B7A6687A8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88725" y="4366665"/>
            <a:ext cx="3239990" cy="67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201EAFF1-9909-EBDF-1A6B-11D42759DA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9469" y="4044099"/>
            <a:ext cx="3233061" cy="1258200"/>
          </a:xfrm>
          <a:prstGeom prst="rect">
            <a:avLst/>
          </a:prstGeom>
        </p:spPr>
      </p:pic>
      <p:pic>
        <p:nvPicPr>
          <p:cNvPr id="2" name="Afbeelding 1" descr="Afbeelding met Lettertype, tekst, Graphics, grafische vormgeving&#10;&#10;Automatisch gegenereerde beschrijving">
            <a:extLst>
              <a:ext uri="{FF2B5EF4-FFF2-40B4-BE49-F238E27FC236}">
                <a16:creationId xmlns:a16="http://schemas.microsoft.com/office/drawing/2014/main" id="{DFF5338B-3A3D-275E-DD6A-97F5367ABC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508" y="4366665"/>
            <a:ext cx="3086222" cy="62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6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901EC85-BCBB-D626-F03B-467E1C7A2D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77ECAB1-01AD-4F25-E71D-85F7F86BE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BTP-management </a:t>
            </a:r>
            <a:r>
              <a:rPr lang="nl-NL" err="1"/>
              <a:t>with</a:t>
            </a:r>
            <a:r>
              <a:rPr lang="nl-NL"/>
              <a:t> </a:t>
            </a:r>
            <a:r>
              <a:rPr lang="nl-NL" err="1"/>
              <a:t>Terraform</a:t>
            </a: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3EFCCB-391E-9852-845E-9F8FADBFB19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20</a:t>
            </a:fld>
            <a:endParaRPr lang="nl-NL"/>
          </a:p>
        </p:txBody>
      </p:sp>
      <p:pic>
        <p:nvPicPr>
          <p:cNvPr id="2052" name="Picture 4" descr="Amazon.com: Voice Recording Button Easy Button Record 30 Seconds Talking  Message Funny Office Gift Battery Powered Recordable Sound Buttons(red+Silver)  : Electronics">
            <a:extLst>
              <a:ext uri="{FF2B5EF4-FFF2-40B4-BE49-F238E27FC236}">
                <a16:creationId xmlns:a16="http://schemas.microsoft.com/office/drawing/2014/main" id="{E422B6AD-9BCE-81F2-D162-56CAB31520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7" t="12861" r="7089" b="9729"/>
          <a:stretch/>
        </p:blipFill>
        <p:spPr bwMode="auto">
          <a:xfrm>
            <a:off x="3259741" y="1152270"/>
            <a:ext cx="5672517" cy="530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0275B9D7-48A9-15B9-8602-B4718FFC31C5}"/>
              </a:ext>
            </a:extLst>
          </p:cNvPr>
          <p:cNvSpPr txBox="1"/>
          <p:nvPr/>
        </p:nvSpPr>
        <p:spPr>
          <a:xfrm>
            <a:off x="4469524" y="2327662"/>
            <a:ext cx="3426907" cy="1107996"/>
          </a:xfrm>
          <a:prstGeom prst="rect">
            <a:avLst/>
          </a:prstGeom>
          <a:noFill/>
          <a:scene3d>
            <a:camera prst="orthographicFront">
              <a:rot lat="2400000" lon="0" rev="0"/>
            </a:camera>
            <a:lightRig rig="threePt" dir="t"/>
          </a:scene3d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nl-NL" sz="7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</a:t>
            </a:r>
          </a:p>
        </p:txBody>
      </p:sp>
    </p:spTree>
    <p:extLst>
      <p:ext uri="{BB962C8B-B14F-4D97-AF65-F5344CB8AC3E}">
        <p14:creationId xmlns:p14="http://schemas.microsoft.com/office/powerpoint/2010/main" val="408037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ED7ABAD-308B-639D-A026-68B46ACE2D1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21</a:t>
            </a:fld>
            <a:endParaRPr lang="nl-NL"/>
          </a:p>
        </p:txBody>
      </p:sp>
      <p:sp>
        <p:nvSpPr>
          <p:cNvPr id="11" name="Titel 3">
            <a:extLst>
              <a:ext uri="{FF2B5EF4-FFF2-40B4-BE49-F238E27FC236}">
                <a16:creationId xmlns:a16="http://schemas.microsoft.com/office/drawing/2014/main" id="{7B15708F-73D9-CCC8-551B-53E79C93ABA0}"/>
              </a:ext>
            </a:extLst>
          </p:cNvPr>
          <p:cNvSpPr txBox="1">
            <a:spLocks/>
          </p:cNvSpPr>
          <p:nvPr/>
        </p:nvSpPr>
        <p:spPr>
          <a:xfrm>
            <a:off x="4307162" y="802955"/>
            <a:ext cx="6764919" cy="1454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2"/>
                </a:solidFill>
                <a:latin typeface="+mj-lt"/>
                <a:ea typeface="+mj-ea"/>
                <a:cs typeface="Calibri Light" panose="020F030202020403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kern="1200">
                <a:latin typeface="+mj-lt"/>
                <a:ea typeface="+mj-ea"/>
                <a:cs typeface="+mj-cs"/>
              </a:rPr>
              <a:t>Lessons learned</a:t>
            </a:r>
          </a:p>
        </p:txBody>
      </p:sp>
      <p:pic>
        <p:nvPicPr>
          <p:cNvPr id="13" name="Graphic 12" descr="Onderwijs">
            <a:extLst>
              <a:ext uri="{FF2B5EF4-FFF2-40B4-BE49-F238E27FC236}">
                <a16:creationId xmlns:a16="http://schemas.microsoft.com/office/drawing/2014/main" id="{A152703A-7DEB-2586-F3C1-ED0F326B50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951" y="1793846"/>
            <a:ext cx="3620021" cy="3620021"/>
          </a:xfrm>
          <a:prstGeom prst="rect">
            <a:avLst/>
          </a:prstGeom>
        </p:spPr>
      </p:pic>
      <p:sp>
        <p:nvSpPr>
          <p:cNvPr id="15" name="Tijdelijke aanduiding voor verticale tekst 1">
            <a:extLst>
              <a:ext uri="{FF2B5EF4-FFF2-40B4-BE49-F238E27FC236}">
                <a16:creationId xmlns:a16="http://schemas.microsoft.com/office/drawing/2014/main" id="{636C2849-2EE2-DFBA-DFF5-D40CC2CCA844}"/>
              </a:ext>
            </a:extLst>
          </p:cNvPr>
          <p:cNvSpPr txBox="1">
            <a:spLocks/>
          </p:cNvSpPr>
          <p:nvPr/>
        </p:nvSpPr>
        <p:spPr>
          <a:xfrm>
            <a:off x="4308997" y="1970922"/>
            <a:ext cx="6759155" cy="40900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Tx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Calibri Light" panose="020F0302020204030204" pitchFamily="34" charset="0"/>
              </a:defRPr>
            </a:lvl2pPr>
            <a:lvl3pPr marL="18097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Calibri Light" panose="020F0302020204030204" pitchFamily="34" charset="0"/>
              </a:defRPr>
            </a:lvl3pPr>
            <a:lvl4pPr marL="361950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Calibri Light" panose="020F0302020204030204" pitchFamily="34" charset="0"/>
              </a:defRPr>
            </a:lvl4pPr>
            <a:lvl5pPr marL="180975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Font typeface="+mj-lt"/>
              <a:buAutoNum type="arabicPeriod"/>
              <a:defRPr sz="16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Calibri Light" panose="020F0302020204030204" pitchFamily="34" charset="0"/>
              </a:defRPr>
            </a:lvl5pPr>
            <a:lvl6pPr marL="361950" indent="-180975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Calibri Light" panose="020F0302020204030204" pitchFamily="34" charset="0"/>
              </a:defRPr>
            </a:lvl6pPr>
            <a:lvl7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FontTx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Calibri Light" panose="020F0302020204030204" pitchFamily="34" charset="0"/>
              </a:defRPr>
            </a:lvl7pPr>
            <a:lvl8pPr marL="541338" indent="-360363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Wingdings" panose="05000000000000000000" pitchFamily="2" charset="2"/>
              <a:buChar char="à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Calibri Light" panose="020F0302020204030204" pitchFamily="34" charset="0"/>
              </a:defRPr>
            </a:lvl8pPr>
            <a:lvl9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j-lt"/>
                <a:ea typeface="+mn-ea"/>
                <a:cs typeface="Calibri Light" panose="020F0302020204030204" pitchFamily="34" charset="0"/>
              </a:defRPr>
            </a:lvl9pPr>
          </a:lstStyle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2"/>
                </a:solidFill>
                <a:cs typeface="+mn-cs"/>
              </a:rPr>
              <a:t>You need a Thick Skin</a:t>
            </a:r>
            <a:endParaRPr lang="nl-NL">
              <a:solidFill>
                <a:schemeClr val="tx2"/>
              </a:solidFill>
              <a:ea typeface="Open Sans"/>
              <a:cs typeface="Open Sans"/>
            </a:endParaRP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2"/>
                </a:solidFill>
                <a:cs typeface="+mn-cs"/>
              </a:rPr>
              <a:t>Not all SAP software is clean core ready</a:t>
            </a:r>
            <a:endParaRPr lang="en-US" sz="1500">
              <a:solidFill>
                <a:schemeClr val="tx2"/>
              </a:solidFill>
              <a:ea typeface="Open Sans"/>
              <a:cs typeface="Open Sans"/>
            </a:endParaRP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2"/>
                </a:solidFill>
                <a:cs typeface="+mn-cs"/>
              </a:rPr>
              <a:t>You need change management</a:t>
            </a:r>
            <a:endParaRPr lang="en-US" sz="1500">
              <a:solidFill>
                <a:schemeClr val="tx2"/>
              </a:solidFill>
              <a:ea typeface="Open Sans"/>
              <a:cs typeface="Open Sans"/>
            </a:endParaRPr>
          </a:p>
          <a:p>
            <a:pPr marL="647700" lvl="3" indent="-228600">
              <a:lnSpc>
                <a:spcPct val="110000"/>
              </a:lnSpc>
              <a:spcAft>
                <a:spcPts val="600"/>
              </a:spcAft>
            </a:pPr>
            <a:r>
              <a:rPr lang="en-US" sz="1500" b="0">
                <a:solidFill>
                  <a:srgbClr val="CD5A19"/>
                </a:solidFill>
                <a:cs typeface="+mn-cs"/>
              </a:rPr>
              <a:t>Change in the way of working and thinking </a:t>
            </a:r>
            <a:endParaRPr lang="en-US" sz="1500" b="0">
              <a:solidFill>
                <a:srgbClr val="CD5A19"/>
              </a:solidFill>
              <a:ea typeface="Open Sans"/>
              <a:cs typeface="Open Sans"/>
            </a:endParaRP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2"/>
                </a:solidFill>
                <a:cs typeface="+mn-cs"/>
              </a:rPr>
              <a:t>Not all SAP documentation is available/complete</a:t>
            </a:r>
            <a:endParaRPr lang="en-US" sz="1500">
              <a:solidFill>
                <a:schemeClr val="tx2"/>
              </a:solidFill>
              <a:ea typeface="Open Sans"/>
              <a:cs typeface="Open Sans"/>
            </a:endParaRP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2"/>
                </a:solidFill>
                <a:cs typeface="+mn-cs"/>
              </a:rPr>
              <a:t>And not all BTP products integrate easily</a:t>
            </a:r>
            <a:endParaRPr lang="en-US">
              <a:solidFill>
                <a:schemeClr val="tx2"/>
              </a:solidFill>
              <a:ea typeface="Open Sans"/>
              <a:cs typeface="Open Sans"/>
            </a:endParaRP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>
                <a:solidFill>
                  <a:schemeClr val="tx2"/>
                </a:solidFill>
                <a:cs typeface="+mn-cs"/>
              </a:rPr>
              <a:t>Generic and re-usable solutions preferred over specific</a:t>
            </a:r>
            <a:endParaRPr lang="en-US" sz="1500">
              <a:solidFill>
                <a:schemeClr val="tx2"/>
              </a:solidFill>
              <a:ea typeface="Open Sans"/>
              <a:cs typeface="Open Sans"/>
            </a:endParaRP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,Sans-Serif" panose="020B0604020202020204" pitchFamily="34" charset="0"/>
              <a:buChar char="•"/>
            </a:pPr>
            <a:r>
              <a:rPr lang="en-US" sz="1500">
                <a:solidFill>
                  <a:schemeClr val="tx2"/>
                </a:solidFill>
                <a:ea typeface="Open Sans"/>
                <a:cs typeface="Open Sans"/>
              </a:rPr>
              <a:t>Smooth yearly upgrades gives confidence about being in control</a:t>
            </a:r>
          </a:p>
          <a:p>
            <a:pPr marL="285750" indent="-228600">
              <a:lnSpc>
                <a:spcPct val="110000"/>
              </a:lnSpc>
              <a:spcAft>
                <a:spcPts val="600"/>
              </a:spcAft>
              <a:buFont typeface="Arial,Sans-Serif" panose="020B0604020202020204" pitchFamily="34" charset="0"/>
              <a:buChar char="•"/>
            </a:pPr>
            <a:r>
              <a:rPr lang="en-US" sz="1500">
                <a:solidFill>
                  <a:schemeClr val="tx2"/>
                </a:solidFill>
                <a:ea typeface="Open Sans"/>
                <a:cs typeface="Open Sans"/>
              </a:rPr>
              <a:t>Speed versus Quality means short term vs long-term</a:t>
            </a:r>
            <a:endParaRPr lang="en-US">
              <a:solidFill>
                <a:schemeClr val="tx2"/>
              </a:solidFill>
              <a:ea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95882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erticale tekst 1">
            <a:extLst>
              <a:ext uri="{FF2B5EF4-FFF2-40B4-BE49-F238E27FC236}">
                <a16:creationId xmlns:a16="http://schemas.microsoft.com/office/drawing/2014/main" id="{F23941E3-40B1-FA5E-74EC-8CE9D2E501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Aptos"/>
                <a:ea typeface="Open Sans"/>
                <a:cs typeface="Calibri Light"/>
              </a:rPr>
              <a:t>Wednesday 22</a:t>
            </a:r>
            <a:r>
              <a:rPr lang="en-US" sz="1800" baseline="30000">
                <a:solidFill>
                  <a:srgbClr val="000000"/>
                </a:solidFill>
                <a:latin typeface="Aptos"/>
                <a:ea typeface="Open Sans"/>
                <a:cs typeface="Calibri Light"/>
              </a:rPr>
              <a:t>nd</a:t>
            </a:r>
            <a:r>
              <a:rPr lang="en-US" sz="1800">
                <a:solidFill>
                  <a:srgbClr val="000000"/>
                </a:solidFill>
                <a:latin typeface="Aptos"/>
                <a:ea typeface="Open Sans"/>
                <a:cs typeface="Calibri Light"/>
              </a:rPr>
              <a:t> of January @ The Future Group: </a:t>
            </a:r>
            <a:br>
              <a:rPr lang="en-US" sz="1800">
                <a:latin typeface="Aptos"/>
                <a:ea typeface="Open Sans"/>
                <a:cs typeface="Calibri Light"/>
              </a:rPr>
            </a:br>
            <a:r>
              <a:rPr lang="en-US" sz="2000" b="0" u="sng">
                <a:solidFill>
                  <a:srgbClr val="0000FF"/>
                </a:solidFill>
                <a:latin typeface="Aptos"/>
                <a:ea typeface="Open Sans"/>
                <a:cs typeface="Calibri Light"/>
                <a:hlinkClick r:id="rId3"/>
              </a:rPr>
              <a:t>🇳🇱 Event-driven integrations with SAP Integration Suite, advanced event mesh (Zoetermeer, NL)</a:t>
            </a:r>
            <a:endParaRPr lang="nl" sz="2000" b="0" u="sng">
              <a:solidFill>
                <a:srgbClr val="0000FF"/>
              </a:solidFill>
              <a:latin typeface="Aptos"/>
              <a:ea typeface="Open Sans"/>
              <a:cs typeface="Calibri Light"/>
            </a:endParaRPr>
          </a:p>
          <a:p>
            <a:pPr marL="285750" indent="-285750"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Aptos"/>
                <a:ea typeface="Open Sans"/>
                <a:cs typeface="Calibri Light"/>
              </a:rPr>
              <a:t>Thursday 23</a:t>
            </a:r>
            <a:r>
              <a:rPr lang="en-US" sz="1800" baseline="30000">
                <a:solidFill>
                  <a:srgbClr val="000000"/>
                </a:solidFill>
                <a:latin typeface="Aptos"/>
                <a:ea typeface="Open Sans"/>
                <a:cs typeface="Calibri Light"/>
              </a:rPr>
              <a:t>rd</a:t>
            </a:r>
            <a:r>
              <a:rPr lang="en-US" sz="1800">
                <a:solidFill>
                  <a:srgbClr val="000000"/>
                </a:solidFill>
                <a:latin typeface="Aptos"/>
                <a:ea typeface="Open Sans"/>
                <a:cs typeface="Calibri Light"/>
              </a:rPr>
              <a:t> of January @ </a:t>
            </a:r>
            <a:r>
              <a:rPr lang="en-US" sz="1800" err="1">
                <a:solidFill>
                  <a:srgbClr val="000000"/>
                </a:solidFill>
                <a:latin typeface="Aptos"/>
                <a:ea typeface="Open Sans"/>
                <a:cs typeface="Calibri Light"/>
              </a:rPr>
              <a:t>Emixa</a:t>
            </a:r>
            <a:r>
              <a:rPr lang="en-US" sz="1800">
                <a:solidFill>
                  <a:srgbClr val="000000"/>
                </a:solidFill>
                <a:latin typeface="Aptos"/>
                <a:ea typeface="Open Sans"/>
                <a:cs typeface="Calibri Light"/>
              </a:rPr>
              <a:t>: </a:t>
            </a:r>
            <a:br>
              <a:rPr lang="en-US" sz="1800">
                <a:latin typeface="Aptos"/>
                <a:ea typeface="Open Sans"/>
                <a:cs typeface="Calibri Light"/>
              </a:rPr>
            </a:br>
            <a:r>
              <a:rPr lang="nl" sz="2000" b="0" u="sng">
                <a:solidFill>
                  <a:srgbClr val="0000FF"/>
                </a:solidFill>
                <a:latin typeface="Aptos"/>
                <a:ea typeface="Open Sans"/>
                <a:cs typeface="Calibri Light"/>
                <a:hlinkClick r:id="rId4"/>
              </a:rPr>
              <a:t>🇳🇱 Event-driven integrations with SAP Integration Suite, advanced event mesh (Den Bosch, NL)</a:t>
            </a:r>
            <a:endParaRPr lang="nl-NL" sz="2000" b="0">
              <a:solidFill>
                <a:srgbClr val="000000"/>
              </a:solidFill>
              <a:latin typeface="Aptos"/>
              <a:ea typeface="Open Sans"/>
            </a:endParaRPr>
          </a:p>
          <a:p>
            <a:endParaRPr lang="nl-NL">
              <a:latin typeface="Aptos"/>
              <a:ea typeface="Open Sans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9F51E4B-F68A-9F7B-9906-4C7DC6A79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cs typeface="Calibri Light"/>
              </a:rPr>
              <a:t>SAP </a:t>
            </a:r>
            <a:r>
              <a:rPr lang="nl-NL" err="1">
                <a:cs typeface="Calibri Light"/>
              </a:rPr>
              <a:t>CodeJam</a:t>
            </a:r>
            <a:endParaRPr lang="nl-NL" err="1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3A799E-550C-A79E-D0F9-C8B16E6A0EF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22</a:t>
            </a:fld>
            <a:endParaRPr lang="nl-NL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0D1EC04-B389-5F9C-B808-F3A137ECCC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922" y="819654"/>
            <a:ext cx="9202625" cy="270790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NL">
                <a:cs typeface="Calibri Light"/>
              </a:rPr>
              <a:t>SAP Integration Suite, </a:t>
            </a:r>
            <a:r>
              <a:rPr lang="en-NL" err="1">
                <a:cs typeface="Calibri Light"/>
              </a:rPr>
              <a:t>advanced</a:t>
            </a:r>
            <a:r>
              <a:rPr lang="en-NL">
                <a:cs typeface="Calibri Light"/>
              </a:rPr>
              <a:t> event mesh</a:t>
            </a:r>
            <a:endParaRPr lang="nl-NL" err="1"/>
          </a:p>
        </p:txBody>
      </p:sp>
    </p:spTree>
    <p:extLst>
      <p:ext uri="{BB962C8B-B14F-4D97-AF65-F5344CB8AC3E}">
        <p14:creationId xmlns:p14="http://schemas.microsoft.com/office/powerpoint/2010/main" val="120574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jdelijke aanduiding voor verticale tekst 26">
            <a:extLst>
              <a:ext uri="{FF2B5EF4-FFF2-40B4-BE49-F238E27FC236}">
                <a16:creationId xmlns:a16="http://schemas.microsoft.com/office/drawing/2014/main" id="{E2378144-8BC1-CF02-A352-5BEEAC3F9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>
                <a:solidFill>
                  <a:srgbClr val="8BB63B"/>
                </a:solidFill>
                <a:latin typeface="Open Sans"/>
                <a:cs typeface="Calibri Light"/>
              </a:rPr>
              <a:t>Introduction</a:t>
            </a:r>
            <a:endParaRPr lang="en-US" sz="2400" b="1">
              <a:solidFill>
                <a:srgbClr val="8BB63B"/>
              </a:solidFill>
              <a:latin typeface="Open Sans"/>
            </a:endParaRPr>
          </a:p>
          <a:p>
            <a:pPr marL="342900" indent="-342900">
              <a:buClr>
                <a:srgbClr val="8BB63B"/>
              </a:buClr>
              <a:buFont typeface="Arial,Sans-Serif" panose="020B0604020202020204" pitchFamily="34" charset="0"/>
              <a:buChar char="•"/>
              <a:defRPr/>
            </a:pPr>
            <a:r>
              <a:rPr lang="en-US" sz="2400" b="1">
                <a:solidFill>
                  <a:srgbClr val="8BB63B"/>
                </a:solidFill>
                <a:latin typeface="Open Sans"/>
                <a:ea typeface="Open Sans"/>
                <a:cs typeface="Open Sans"/>
              </a:rPr>
              <a:t>Landscape overview</a:t>
            </a:r>
            <a:endParaRPr lang="en-US" sz="24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>
                <a:solidFill>
                  <a:srgbClr val="8BB63B"/>
                </a:solidFill>
                <a:latin typeface="Open Sans"/>
                <a:cs typeface="Calibri Light"/>
              </a:rPr>
              <a:t>BTP-management with Terraform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rgbClr val="8BB63B"/>
              </a:solidFill>
              <a:effectLst/>
              <a:uLnTx/>
              <a:uFillTx/>
              <a:latin typeface="Open Sans"/>
              <a:ea typeface="Open Sans"/>
              <a:cs typeface="Calibri Ligh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8BB63B"/>
                </a:solidFill>
                <a:effectLst/>
                <a:uLnTx/>
                <a:uFillTx/>
                <a:latin typeface="Open Sans"/>
                <a:ea typeface="+mn-ea"/>
                <a:cs typeface="Calibri Light" panose="020F0302020204030204" pitchFamily="34" charset="0"/>
              </a:rPr>
              <a:t>Guidelines and enforcement</a:t>
            </a:r>
          </a:p>
          <a:p>
            <a:pPr marL="342900" indent="-342900">
              <a:buClr>
                <a:srgbClr val="8BB63B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>
                <a:solidFill>
                  <a:srgbClr val="8BB63B"/>
                </a:solidFill>
                <a:latin typeface="Open Sans"/>
                <a:cs typeface="Open Sans"/>
              </a:rPr>
              <a:t>Building Blocks</a:t>
            </a:r>
            <a:endParaRPr lang="en-US" sz="2400" b="1">
              <a:solidFill>
                <a:srgbClr val="8BB63B"/>
              </a:solidFill>
              <a:latin typeface="Open Sans"/>
              <a:ea typeface="Open Sans"/>
              <a:cs typeface="Calibri Ligh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BB63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8BB63B"/>
                </a:solidFill>
                <a:effectLst/>
                <a:uLnTx/>
                <a:uFillTx/>
                <a:latin typeface="Open Sans"/>
                <a:ea typeface="+mn-ea"/>
                <a:cs typeface="Calibri Light" panose="020F0302020204030204" pitchFamily="34" charset="0"/>
              </a:rPr>
              <a:t>Lessons learned (Already) 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8BB63B"/>
              </a:buClr>
              <a:buSzTx/>
              <a:buFont typeface="+mj-lt"/>
              <a:buAutoNum type="arabicPeriod"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8BB63B"/>
              </a:solidFill>
              <a:effectLst/>
              <a:uLnTx/>
              <a:uFillTx/>
              <a:latin typeface="Open Sans"/>
              <a:ea typeface="+mn-ea"/>
              <a:cs typeface="Calibri Light" panose="020F03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nl-NL"/>
          </a:p>
        </p:txBody>
      </p:sp>
      <p:sp>
        <p:nvSpPr>
          <p:cNvPr id="28" name="Tijdelijke aanduiding voor tekst 27">
            <a:extLst>
              <a:ext uri="{FF2B5EF4-FFF2-40B4-BE49-F238E27FC236}">
                <a16:creationId xmlns:a16="http://schemas.microsoft.com/office/drawing/2014/main" id="{AB32AF5F-E95C-CD69-8DB0-E32B9ECE7C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6" name="Titel 25">
            <a:extLst>
              <a:ext uri="{FF2B5EF4-FFF2-40B4-BE49-F238E27FC236}">
                <a16:creationId xmlns:a16="http://schemas.microsoft.com/office/drawing/2014/main" id="{518979DF-94FA-4B05-9690-7486C024C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Topics</a:t>
            </a:r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090AC4C6-BDFC-4DD4-596A-28B86585313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547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erticale tekst 1">
            <a:extLst>
              <a:ext uri="{FF2B5EF4-FFF2-40B4-BE49-F238E27FC236}">
                <a16:creationId xmlns:a16="http://schemas.microsoft.com/office/drawing/2014/main" id="{3581DEA5-1437-8290-B91F-41821B2600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cs typeface="Calibri Light"/>
              </a:rPr>
              <a:t>Team started in 2023 (BTP in-use since 2019)</a:t>
            </a:r>
            <a:endParaRPr lang="en-US" sz="1800">
              <a:ea typeface="Open Sans"/>
              <a:cs typeface="Calibr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Greenfield implementation S/4HANA (Private Cloud Edition)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Way of Working is Clean Core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BTP as Extension Platform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Use best practices – Standard processes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No SAPGUI, only Fiori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No ABAP*</a:t>
            </a:r>
          </a:p>
        </p:txBody>
      </p:sp>
      <p:sp>
        <p:nvSpPr>
          <p:cNvPr id="17" name="Tijdelijke aanduiding voor tabel 16">
            <a:extLst>
              <a:ext uri="{FF2B5EF4-FFF2-40B4-BE49-F238E27FC236}">
                <a16:creationId xmlns:a16="http://schemas.microsoft.com/office/drawing/2014/main" id="{2F787FEF-7DC4-982A-FDD4-ADC62F4E587A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272F0355-C8B4-ECBB-31FA-0FB3A8225D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04B837F-7C6A-1F9D-0D7C-EB98C0E65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err="1"/>
              <a:t>Introduction</a:t>
            </a: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A22134B-DB43-599C-0D2F-8D5857033D8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4</a:t>
            </a:fld>
            <a:endParaRPr lang="nl-NL"/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CDEAE30D-1ABC-D481-3612-B58B62F7EF6C}"/>
              </a:ext>
            </a:extLst>
          </p:cNvPr>
          <p:cNvGrpSpPr/>
          <p:nvPr/>
        </p:nvGrpSpPr>
        <p:grpSpPr>
          <a:xfrm>
            <a:off x="6511888" y="2660273"/>
            <a:ext cx="5190483" cy="1937932"/>
            <a:chOff x="3518431" y="3608838"/>
            <a:chExt cx="5190483" cy="1937932"/>
          </a:xfrm>
        </p:grpSpPr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242D6C08-F490-3DCD-6346-DC4650EE0B0F}"/>
                </a:ext>
              </a:extLst>
            </p:cNvPr>
            <p:cNvSpPr/>
            <p:nvPr/>
          </p:nvSpPr>
          <p:spPr>
            <a:xfrm>
              <a:off x="3527659" y="4557621"/>
              <a:ext cx="5181255" cy="6119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r>
                <a:rPr lang="en-US" sz="1400"/>
                <a:t>S/4HANA 2023 FPS1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97751C7E-8D74-9493-806D-375744EFD9D3}"/>
                </a:ext>
              </a:extLst>
            </p:cNvPr>
            <p:cNvSpPr/>
            <p:nvPr/>
          </p:nvSpPr>
          <p:spPr>
            <a:xfrm>
              <a:off x="3525021" y="3868047"/>
              <a:ext cx="5172850" cy="693852"/>
            </a:xfrm>
            <a:prstGeom prst="rect">
              <a:avLst/>
            </a:prstGeom>
            <a:solidFill>
              <a:srgbClr val="8BB6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en-US" sz="1400"/>
            </a:p>
            <a:p>
              <a:pPr algn="ctr"/>
              <a:r>
                <a:rPr lang="en-US" sz="1400"/>
                <a:t>SAP BTP</a:t>
              </a:r>
              <a:endParaRPr lang="en-US" sz="1400">
                <a:ea typeface="Open Sans"/>
                <a:cs typeface="Open Sans"/>
              </a:endParaRPr>
            </a:p>
            <a:p>
              <a:pPr algn="ctr"/>
              <a:endParaRPr lang="en-US" sz="1400">
                <a:ea typeface="Open Sans"/>
                <a:cs typeface="Open Sans"/>
              </a:endParaRP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24A3C37A-33FE-FE97-D803-F9B800D2B7EA}"/>
                </a:ext>
              </a:extLst>
            </p:cNvPr>
            <p:cNvSpPr/>
            <p:nvPr/>
          </p:nvSpPr>
          <p:spPr>
            <a:xfrm>
              <a:off x="3518431" y="3608838"/>
              <a:ext cx="843753" cy="1937932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en-US" sz="1400"/>
            </a:p>
            <a:p>
              <a:pPr algn="ctr"/>
              <a:r>
                <a:rPr lang="en-US" sz="1400">
                  <a:solidFill>
                    <a:schemeClr val="tx1"/>
                  </a:solidFill>
                </a:rPr>
                <a:t>Work Zone</a:t>
              </a:r>
              <a:endParaRPr lang="en-US">
                <a:solidFill>
                  <a:schemeClr val="tx1"/>
                </a:solidFill>
              </a:endParaRPr>
            </a:p>
            <a:p>
              <a:pPr algn="ctr"/>
              <a:endParaRPr lang="en-US" sz="1400"/>
            </a:p>
          </p:txBody>
        </p:sp>
      </p:grpSp>
      <p:sp>
        <p:nvSpPr>
          <p:cNvPr id="5" name="Rechthoek 4">
            <a:extLst>
              <a:ext uri="{FF2B5EF4-FFF2-40B4-BE49-F238E27FC236}">
                <a16:creationId xmlns:a16="http://schemas.microsoft.com/office/drawing/2014/main" id="{973312B2-71F6-B777-0CBA-6EA3900C600B}"/>
              </a:ext>
            </a:extLst>
          </p:cNvPr>
          <p:cNvSpPr/>
          <p:nvPr/>
        </p:nvSpPr>
        <p:spPr>
          <a:xfrm>
            <a:off x="10851502" y="2657163"/>
            <a:ext cx="843754" cy="19379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endParaRPr lang="en-US" sz="1400"/>
          </a:p>
          <a:p>
            <a:pPr algn="ctr"/>
            <a:r>
              <a:rPr lang="en-US" sz="1400">
                <a:solidFill>
                  <a:schemeClr val="tx1"/>
                </a:solidFill>
              </a:rPr>
              <a:t>Data-sphere</a:t>
            </a:r>
            <a:endParaRPr lang="en-US" sz="1400">
              <a:solidFill>
                <a:schemeClr val="tx1"/>
              </a:solidFill>
              <a:ea typeface="Open Sans"/>
              <a:cs typeface="Open Sans"/>
            </a:endParaRPr>
          </a:p>
          <a:p>
            <a:pPr algn="ctr"/>
            <a:endParaRPr lang="en-US" sz="140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5F8D261E-D869-878E-36EF-23D9A8A277A6}"/>
              </a:ext>
            </a:extLst>
          </p:cNvPr>
          <p:cNvSpPr/>
          <p:nvPr/>
        </p:nvSpPr>
        <p:spPr>
          <a:xfrm>
            <a:off x="8056105" y="2657163"/>
            <a:ext cx="2099599" cy="42170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endParaRPr lang="en-US" sz="1400"/>
          </a:p>
          <a:p>
            <a:pPr algn="ctr"/>
            <a:r>
              <a:rPr lang="en-US" sz="1400">
                <a:solidFill>
                  <a:schemeClr val="tx1"/>
                </a:solidFill>
              </a:rPr>
              <a:t>Terraform</a:t>
            </a:r>
            <a:endParaRPr lang="en-US">
              <a:solidFill>
                <a:schemeClr val="tx1"/>
              </a:solidFill>
            </a:endParaRPr>
          </a:p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72804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0BA08364-33DD-4F8D-BC81-50FEDE035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7666"/>
            <a:ext cx="12192000" cy="4402667"/>
          </a:xfrm>
          <a:prstGeom prst="rect">
            <a:avLst/>
          </a:prstGeom>
        </p:spPr>
      </p:pic>
      <p:sp>
        <p:nvSpPr>
          <p:cNvPr id="2" name="Tijdelijke aanduiding voor verticale tekst 1">
            <a:extLst>
              <a:ext uri="{FF2B5EF4-FFF2-40B4-BE49-F238E27FC236}">
                <a16:creationId xmlns:a16="http://schemas.microsoft.com/office/drawing/2014/main" id="{4E220899-80D8-8592-22E3-9D4F75F777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BAB9B4E-0D7D-0E12-8C99-EFC2DA9943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0D3B8DA-7448-1100-3D0C-43FD9B81C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Landscape </a:t>
            </a:r>
            <a:r>
              <a:rPr lang="nl-NL" err="1"/>
              <a:t>overview</a:t>
            </a: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6477607-AE74-11D5-6BE4-AE3ACDF6EAA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296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BAB9B4E-0D7D-0E12-8C99-EFC2DA9943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0D3B8DA-7448-1100-3D0C-43FD9B81C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BTP-management </a:t>
            </a:r>
            <a:r>
              <a:rPr lang="nl-NL" err="1"/>
              <a:t>with</a:t>
            </a:r>
            <a:r>
              <a:rPr lang="nl-NL"/>
              <a:t> </a:t>
            </a:r>
            <a:r>
              <a:rPr lang="nl-NL" err="1"/>
              <a:t>Terraform</a:t>
            </a: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6477607-AE74-11D5-6BE4-AE3ACDF6EAA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6</a:t>
            </a:fld>
            <a:endParaRPr lang="nl-NL"/>
          </a:p>
        </p:txBody>
      </p:sp>
      <p:grpSp>
        <p:nvGrpSpPr>
          <p:cNvPr id="15" name="Groep 14">
            <a:extLst>
              <a:ext uri="{FF2B5EF4-FFF2-40B4-BE49-F238E27FC236}">
                <a16:creationId xmlns:a16="http://schemas.microsoft.com/office/drawing/2014/main" id="{85C01F81-A172-61E9-9640-A3D57BE8A35D}"/>
              </a:ext>
            </a:extLst>
          </p:cNvPr>
          <p:cNvGrpSpPr/>
          <p:nvPr/>
        </p:nvGrpSpPr>
        <p:grpSpPr>
          <a:xfrm>
            <a:off x="1984523" y="1355864"/>
            <a:ext cx="8396513" cy="4839110"/>
            <a:chOff x="1984523" y="1355864"/>
            <a:chExt cx="8396513" cy="4839110"/>
          </a:xfrm>
        </p:grpSpPr>
        <p:pic>
          <p:nvPicPr>
            <p:cNvPr id="11" name="Afbeelding 10" descr="TERRAFORM 1.5 NEW FEATURES">
              <a:extLst>
                <a:ext uri="{FF2B5EF4-FFF2-40B4-BE49-F238E27FC236}">
                  <a16:creationId xmlns:a16="http://schemas.microsoft.com/office/drawing/2014/main" id="{CE98F5D2-DEA8-EF17-071A-E2321E6E6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4523" y="1355864"/>
              <a:ext cx="8396513" cy="4839110"/>
            </a:xfrm>
            <a:prstGeom prst="rect">
              <a:avLst/>
            </a:prstGeom>
          </p:spPr>
        </p:pic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0276CFC-C948-28C3-9AD5-38FCEDC0B585}"/>
                </a:ext>
              </a:extLst>
            </p:cNvPr>
            <p:cNvSpPr/>
            <p:nvPr/>
          </p:nvSpPr>
          <p:spPr>
            <a:xfrm>
              <a:off x="7736114" y="5054600"/>
              <a:ext cx="1124857" cy="6821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l-NL" sz="1400"/>
            </a:p>
          </p:txBody>
        </p:sp>
        <p:pic>
          <p:nvPicPr>
            <p:cNvPr id="12" name="Afbeelding 11" descr="SAP Business Technology Platform SAP BTP development TRONIT">
              <a:extLst>
                <a:ext uri="{FF2B5EF4-FFF2-40B4-BE49-F238E27FC236}">
                  <a16:creationId xmlns:a16="http://schemas.microsoft.com/office/drawing/2014/main" id="{B3ACE829-213F-BB09-4CB3-3A8DBA97A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79657" y="4880428"/>
              <a:ext cx="1045029" cy="1037772"/>
            </a:xfrm>
            <a:prstGeom prst="rect">
              <a:avLst/>
            </a:prstGeom>
            <a:effectLst/>
          </p:spPr>
        </p:pic>
        <p:pic>
          <p:nvPicPr>
            <p:cNvPr id="14" name="Afbeelding 13" descr="Afbeelding met wit, ontwerp&#10;&#10;Automatisch gegenereerde beschrijving">
              <a:extLst>
                <a:ext uri="{FF2B5EF4-FFF2-40B4-BE49-F238E27FC236}">
                  <a16:creationId xmlns:a16="http://schemas.microsoft.com/office/drawing/2014/main" id="{46A4990A-30A1-0A81-BDC4-1DDAC255C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79395" y="1475695"/>
              <a:ext cx="1152525" cy="771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905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F7837290-7179-DAF5-C094-DABA4DCA0625}"/>
              </a:ext>
            </a:extLst>
          </p:cNvPr>
          <p:cNvSpPr/>
          <p:nvPr/>
        </p:nvSpPr>
        <p:spPr>
          <a:xfrm>
            <a:off x="3260993" y="1530425"/>
            <a:ext cx="8534398" cy="4090929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endParaRPr lang="nl-NL" sz="140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BAB9B4E-0D7D-0E12-8C99-EFC2DA9943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0D3B8DA-7448-1100-3D0C-43FD9B81C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BTP-management </a:t>
            </a:r>
            <a:r>
              <a:rPr lang="nl-NL" err="1"/>
              <a:t>with</a:t>
            </a:r>
            <a:r>
              <a:rPr lang="nl-NL"/>
              <a:t> </a:t>
            </a:r>
            <a:r>
              <a:rPr lang="nl-NL" err="1"/>
              <a:t>Terraform</a:t>
            </a: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6477607-AE74-11D5-6BE4-AE3ACDF6EAA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7</a:t>
            </a:fld>
            <a:endParaRPr lang="nl-NL"/>
          </a:p>
        </p:txBody>
      </p:sp>
      <p:pic>
        <p:nvPicPr>
          <p:cNvPr id="10" name="Afbeelding 9" descr="Github Logo - Free social media icons">
            <a:extLst>
              <a:ext uri="{FF2B5EF4-FFF2-40B4-BE49-F238E27FC236}">
                <a16:creationId xmlns:a16="http://schemas.microsoft.com/office/drawing/2014/main" id="{0BF13F5D-8238-A337-5F7C-C607D1A17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822" y="1717713"/>
            <a:ext cx="649996" cy="640815"/>
          </a:xfrm>
          <a:prstGeom prst="rect">
            <a:avLst/>
          </a:prstGeom>
        </p:spPr>
      </p:pic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858A42FF-3442-428E-8809-1EC6E9DD44E4}"/>
              </a:ext>
            </a:extLst>
          </p:cNvPr>
          <p:cNvSpPr/>
          <p:nvPr/>
        </p:nvSpPr>
        <p:spPr>
          <a:xfrm>
            <a:off x="1457555" y="2820890"/>
            <a:ext cx="1208182" cy="60225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endParaRPr lang="nl-NL" sz="140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1D36CD95-B124-1CE8-702E-3F0A6A82FB96}"/>
              </a:ext>
            </a:extLst>
          </p:cNvPr>
          <p:cNvSpPr txBox="1"/>
          <p:nvPr/>
        </p:nvSpPr>
        <p:spPr>
          <a:xfrm>
            <a:off x="1530437" y="2939262"/>
            <a:ext cx="1127392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200">
                <a:solidFill>
                  <a:srgbClr val="000000"/>
                </a:solidFill>
                <a:ea typeface="Open Sans"/>
                <a:cs typeface="Open Sans"/>
              </a:rPr>
              <a:t>Update code</a:t>
            </a:r>
          </a:p>
        </p:txBody>
      </p:sp>
      <p:grpSp>
        <p:nvGrpSpPr>
          <p:cNvPr id="28" name="Groep 27">
            <a:extLst>
              <a:ext uri="{FF2B5EF4-FFF2-40B4-BE49-F238E27FC236}">
                <a16:creationId xmlns:a16="http://schemas.microsoft.com/office/drawing/2014/main" id="{E60F2ECA-F601-1AFF-DD94-9FEF8D46573E}"/>
              </a:ext>
            </a:extLst>
          </p:cNvPr>
          <p:cNvGrpSpPr/>
          <p:nvPr/>
        </p:nvGrpSpPr>
        <p:grpSpPr>
          <a:xfrm>
            <a:off x="3798638" y="2784166"/>
            <a:ext cx="1208182" cy="602255"/>
            <a:chOff x="3679289" y="2784166"/>
            <a:chExt cx="1208182" cy="602255"/>
          </a:xfrm>
        </p:grpSpPr>
        <p:sp>
          <p:nvSpPr>
            <p:cNvPr id="14" name="Rechthoek: afgeronde hoeken 13">
              <a:extLst>
                <a:ext uri="{FF2B5EF4-FFF2-40B4-BE49-F238E27FC236}">
                  <a16:creationId xmlns:a16="http://schemas.microsoft.com/office/drawing/2014/main" id="{D0FC4DB7-8CDF-D326-1729-220032534BD2}"/>
                </a:ext>
              </a:extLst>
            </p:cNvPr>
            <p:cNvSpPr/>
            <p:nvPr/>
          </p:nvSpPr>
          <p:spPr>
            <a:xfrm>
              <a:off x="3679289" y="2784166"/>
              <a:ext cx="1208182" cy="602255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l-NL" sz="1400"/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35DC25A0-92B8-D6AD-CFA8-B99644FF06AC}"/>
                </a:ext>
              </a:extLst>
            </p:cNvPr>
            <p:cNvSpPr txBox="1"/>
            <p:nvPr/>
          </p:nvSpPr>
          <p:spPr>
            <a:xfrm>
              <a:off x="3752171" y="2902539"/>
              <a:ext cx="1127392" cy="18466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nl-NL" sz="1200" err="1">
                  <a:ea typeface="Open Sans"/>
                  <a:cs typeface="Open Sans"/>
                </a:rPr>
                <a:t>Create</a:t>
              </a:r>
              <a:r>
                <a:rPr lang="nl-NL" sz="1200">
                  <a:ea typeface="Open Sans"/>
                  <a:cs typeface="Open Sans"/>
                </a:rPr>
                <a:t> PR</a:t>
              </a:r>
              <a:endParaRPr lang="nl-NL"/>
            </a:p>
          </p:txBody>
        </p:sp>
      </p:grpSp>
      <p:grpSp>
        <p:nvGrpSpPr>
          <p:cNvPr id="30" name="Groep 29">
            <a:extLst>
              <a:ext uri="{FF2B5EF4-FFF2-40B4-BE49-F238E27FC236}">
                <a16:creationId xmlns:a16="http://schemas.microsoft.com/office/drawing/2014/main" id="{24FA65FE-DD6D-97A5-3942-D392512FFFB2}"/>
              </a:ext>
            </a:extLst>
          </p:cNvPr>
          <p:cNvGrpSpPr/>
          <p:nvPr/>
        </p:nvGrpSpPr>
        <p:grpSpPr>
          <a:xfrm>
            <a:off x="7308821" y="2774985"/>
            <a:ext cx="1255358" cy="602255"/>
            <a:chOff x="6534493" y="2774985"/>
            <a:chExt cx="1255358" cy="602255"/>
          </a:xfrm>
        </p:grpSpPr>
        <p:sp>
          <p:nvSpPr>
            <p:cNvPr id="19" name="Rechthoek: afgeronde hoeken 18">
              <a:extLst>
                <a:ext uri="{FF2B5EF4-FFF2-40B4-BE49-F238E27FC236}">
                  <a16:creationId xmlns:a16="http://schemas.microsoft.com/office/drawing/2014/main" id="{052E725F-A571-E44A-EA96-25763E6D7C54}"/>
                </a:ext>
              </a:extLst>
            </p:cNvPr>
            <p:cNvSpPr/>
            <p:nvPr/>
          </p:nvSpPr>
          <p:spPr>
            <a:xfrm>
              <a:off x="6534493" y="2774985"/>
              <a:ext cx="1208182" cy="602255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l-NL" sz="1400"/>
            </a:p>
          </p:txBody>
        </p:sp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EA15B6BC-F6D9-1BAA-422E-A0E41FAD15D7}"/>
                </a:ext>
              </a:extLst>
            </p:cNvPr>
            <p:cNvSpPr txBox="1"/>
            <p:nvPr/>
          </p:nvSpPr>
          <p:spPr>
            <a:xfrm>
              <a:off x="6589014" y="2902538"/>
              <a:ext cx="1200837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nl-NL" sz="1200" err="1">
                  <a:ea typeface="Open Sans"/>
                  <a:cs typeface="Open Sans"/>
                </a:rPr>
                <a:t>Approve</a:t>
              </a:r>
              <a:r>
                <a:rPr lang="nl-NL" sz="1200">
                  <a:ea typeface="Open Sans"/>
                  <a:cs typeface="Open Sans"/>
                </a:rPr>
                <a:t> PR &amp;</a:t>
              </a:r>
            </a:p>
            <a:p>
              <a:r>
                <a:rPr lang="nl-NL" sz="1200" err="1">
                  <a:ea typeface="Open Sans"/>
                  <a:cs typeface="Open Sans"/>
                </a:rPr>
                <a:t>Merge</a:t>
              </a:r>
            </a:p>
          </p:txBody>
        </p:sp>
      </p:grpSp>
      <p:grpSp>
        <p:nvGrpSpPr>
          <p:cNvPr id="31" name="Groep 30">
            <a:extLst>
              <a:ext uri="{FF2B5EF4-FFF2-40B4-BE49-F238E27FC236}">
                <a16:creationId xmlns:a16="http://schemas.microsoft.com/office/drawing/2014/main" id="{E9E8A578-1FAA-E5D0-ECAE-6BDE6B9B90C5}"/>
              </a:ext>
            </a:extLst>
          </p:cNvPr>
          <p:cNvGrpSpPr/>
          <p:nvPr/>
        </p:nvGrpSpPr>
        <p:grpSpPr>
          <a:xfrm>
            <a:off x="9119696" y="2774984"/>
            <a:ext cx="1255358" cy="602255"/>
            <a:chOff x="8177842" y="2784165"/>
            <a:chExt cx="1255358" cy="602255"/>
          </a:xfrm>
        </p:grpSpPr>
        <p:sp>
          <p:nvSpPr>
            <p:cNvPr id="24" name="Rechthoek: afgeronde hoeken 23">
              <a:extLst>
                <a:ext uri="{FF2B5EF4-FFF2-40B4-BE49-F238E27FC236}">
                  <a16:creationId xmlns:a16="http://schemas.microsoft.com/office/drawing/2014/main" id="{C2FBCBCB-BA4C-A3C9-4BE1-16FE37400E20}"/>
                </a:ext>
              </a:extLst>
            </p:cNvPr>
            <p:cNvSpPr/>
            <p:nvPr/>
          </p:nvSpPr>
          <p:spPr>
            <a:xfrm>
              <a:off x="8177842" y="2784165"/>
              <a:ext cx="1208182" cy="602255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l-NL" sz="1400"/>
            </a:p>
          </p:txBody>
        </p:sp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26321F41-8156-05F5-0470-CA727189A8DD}"/>
                </a:ext>
              </a:extLst>
            </p:cNvPr>
            <p:cNvSpPr txBox="1"/>
            <p:nvPr/>
          </p:nvSpPr>
          <p:spPr>
            <a:xfrm>
              <a:off x="8232363" y="2911718"/>
              <a:ext cx="1200837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nl-NL" sz="1200" err="1">
                  <a:ea typeface="Open Sans"/>
                  <a:cs typeface="Open Sans"/>
                </a:rPr>
                <a:t>terraform</a:t>
              </a:r>
              <a:r>
                <a:rPr lang="nl-NL" sz="1200">
                  <a:ea typeface="Open Sans"/>
                  <a:cs typeface="Open Sans"/>
                </a:rPr>
                <a:t> plan</a:t>
              </a:r>
            </a:p>
            <a:p>
              <a:r>
                <a:rPr lang="nl-NL" sz="1200" err="1">
                  <a:ea typeface="Open Sans"/>
                  <a:cs typeface="Open Sans"/>
                </a:rPr>
                <a:t>terraform</a:t>
              </a:r>
              <a:r>
                <a:rPr lang="nl-NL" sz="1200">
                  <a:ea typeface="Open Sans"/>
                  <a:cs typeface="Open Sans"/>
                </a:rPr>
                <a:t> </a:t>
              </a:r>
              <a:r>
                <a:rPr lang="nl-NL" sz="1200" err="1">
                  <a:ea typeface="Open Sans"/>
                  <a:cs typeface="Open Sans"/>
                </a:rPr>
                <a:t>apply</a:t>
              </a:r>
              <a:endParaRPr lang="nl-NL" sz="1200">
                <a:ea typeface="Open Sans"/>
                <a:cs typeface="Open Sans"/>
              </a:endParaRPr>
            </a:p>
          </p:txBody>
        </p:sp>
      </p:grpSp>
      <p:grpSp>
        <p:nvGrpSpPr>
          <p:cNvPr id="29" name="Groep 28">
            <a:extLst>
              <a:ext uri="{FF2B5EF4-FFF2-40B4-BE49-F238E27FC236}">
                <a16:creationId xmlns:a16="http://schemas.microsoft.com/office/drawing/2014/main" id="{B10CE17C-F20E-0AC1-5BCB-7B36943CD4A9}"/>
              </a:ext>
            </a:extLst>
          </p:cNvPr>
          <p:cNvGrpSpPr/>
          <p:nvPr/>
        </p:nvGrpSpPr>
        <p:grpSpPr>
          <a:xfrm>
            <a:off x="5531783" y="2793346"/>
            <a:ext cx="1208182" cy="602255"/>
            <a:chOff x="5093120" y="2793346"/>
            <a:chExt cx="1208182" cy="602255"/>
          </a:xfrm>
        </p:grpSpPr>
        <p:sp>
          <p:nvSpPr>
            <p:cNvPr id="26" name="Rechthoek: afgeronde hoeken 25">
              <a:extLst>
                <a:ext uri="{FF2B5EF4-FFF2-40B4-BE49-F238E27FC236}">
                  <a16:creationId xmlns:a16="http://schemas.microsoft.com/office/drawing/2014/main" id="{03FA3C8F-EDBE-D29B-3A98-D2A853AD148E}"/>
                </a:ext>
              </a:extLst>
            </p:cNvPr>
            <p:cNvSpPr/>
            <p:nvPr/>
          </p:nvSpPr>
          <p:spPr>
            <a:xfrm>
              <a:off x="5093120" y="2793346"/>
              <a:ext cx="1208182" cy="602255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nl-NL" sz="1400"/>
            </a:p>
          </p:txBody>
        </p:sp>
        <p:sp>
          <p:nvSpPr>
            <p:cNvPr id="27" name="Tekstvak 26">
              <a:extLst>
                <a:ext uri="{FF2B5EF4-FFF2-40B4-BE49-F238E27FC236}">
                  <a16:creationId xmlns:a16="http://schemas.microsoft.com/office/drawing/2014/main" id="{A2B97A30-384D-8CCF-75C2-5A8E4A6F860A}"/>
                </a:ext>
              </a:extLst>
            </p:cNvPr>
            <p:cNvSpPr txBox="1"/>
            <p:nvPr/>
          </p:nvSpPr>
          <p:spPr>
            <a:xfrm>
              <a:off x="5166002" y="2911719"/>
              <a:ext cx="1127392" cy="18466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nl-NL" sz="1200" err="1">
                  <a:ea typeface="Open Sans"/>
                  <a:cs typeface="Open Sans"/>
                </a:rPr>
                <a:t>terraform</a:t>
              </a:r>
              <a:r>
                <a:rPr lang="nl-NL" sz="1200">
                  <a:ea typeface="Open Sans"/>
                  <a:cs typeface="Open Sans"/>
                </a:rPr>
                <a:t> plan</a:t>
              </a:r>
              <a:endParaRPr lang="nl-NL"/>
            </a:p>
          </p:txBody>
        </p:sp>
      </p:grpSp>
      <p:pic>
        <p:nvPicPr>
          <p:cNvPr id="32" name="Afbeelding 31" descr="Afbeelding met schermopname, lijn, tekst, Rechthoek&#10;&#10;Automatisch gegenereerde beschrijving">
            <a:extLst>
              <a:ext uri="{FF2B5EF4-FFF2-40B4-BE49-F238E27FC236}">
                <a16:creationId xmlns:a16="http://schemas.microsoft.com/office/drawing/2014/main" id="{17D19CC0-9E2C-468F-64C6-35EB5D9D0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319" y="4189795"/>
            <a:ext cx="1076325" cy="828675"/>
          </a:xfrm>
          <a:prstGeom prst="rect">
            <a:avLst/>
          </a:prstGeom>
        </p:spPr>
      </p:pic>
      <p:pic>
        <p:nvPicPr>
          <p:cNvPr id="36" name="Afbeelding 35" descr="Free High-Quality Visual Studio Code Logo for Creative Design">
            <a:extLst>
              <a:ext uri="{FF2B5EF4-FFF2-40B4-BE49-F238E27FC236}">
                <a16:creationId xmlns:a16="http://schemas.microsoft.com/office/drawing/2014/main" id="{765A84D1-9D97-C942-F734-295B7EE1D2E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53" t="7207"/>
          <a:stretch/>
        </p:blipFill>
        <p:spPr>
          <a:xfrm>
            <a:off x="488210" y="1610517"/>
            <a:ext cx="809931" cy="747975"/>
          </a:xfrm>
          <a:prstGeom prst="rect">
            <a:avLst/>
          </a:prstGeom>
        </p:spPr>
      </p:pic>
      <p:sp>
        <p:nvSpPr>
          <p:cNvPr id="37" name="Rechthoek: afgeronde hoeken 36">
            <a:extLst>
              <a:ext uri="{FF2B5EF4-FFF2-40B4-BE49-F238E27FC236}">
                <a16:creationId xmlns:a16="http://schemas.microsoft.com/office/drawing/2014/main" id="{7FAFF75A-9535-2E60-07B5-E3B5CF312396}"/>
              </a:ext>
            </a:extLst>
          </p:cNvPr>
          <p:cNvSpPr/>
          <p:nvPr/>
        </p:nvSpPr>
        <p:spPr>
          <a:xfrm>
            <a:off x="396607" y="1530424"/>
            <a:ext cx="2649555" cy="4090929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endParaRPr lang="nl-NL" sz="1400"/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B4CDF35A-9156-D3C6-A982-89D17D02D370}"/>
              </a:ext>
            </a:extLst>
          </p:cNvPr>
          <p:cNvCxnSpPr/>
          <p:nvPr/>
        </p:nvCxnSpPr>
        <p:spPr>
          <a:xfrm flipV="1">
            <a:off x="2017939" y="3411667"/>
            <a:ext cx="7258" cy="827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B0E8429A-99C6-3E37-31B3-22164A6551AF}"/>
              </a:ext>
            </a:extLst>
          </p:cNvPr>
          <p:cNvCxnSpPr>
            <a:cxnSpLocks/>
          </p:cNvCxnSpPr>
          <p:nvPr/>
        </p:nvCxnSpPr>
        <p:spPr>
          <a:xfrm>
            <a:off x="2663824" y="3059338"/>
            <a:ext cx="113211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08225E9F-3020-630D-A35C-194684394C23}"/>
              </a:ext>
            </a:extLst>
          </p:cNvPr>
          <p:cNvCxnSpPr>
            <a:cxnSpLocks/>
          </p:cNvCxnSpPr>
          <p:nvPr/>
        </p:nvCxnSpPr>
        <p:spPr>
          <a:xfrm flipV="1">
            <a:off x="5015137" y="3088367"/>
            <a:ext cx="522514" cy="72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B7E76B5E-E41D-14D2-05B8-5AF60785BB5B}"/>
              </a:ext>
            </a:extLst>
          </p:cNvPr>
          <p:cNvCxnSpPr>
            <a:cxnSpLocks/>
          </p:cNvCxnSpPr>
          <p:nvPr/>
        </p:nvCxnSpPr>
        <p:spPr>
          <a:xfrm flipV="1">
            <a:off x="6785879" y="3073852"/>
            <a:ext cx="522514" cy="72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DFF2FE76-9B7F-E18E-107C-60D89DE7E5A7}"/>
              </a:ext>
            </a:extLst>
          </p:cNvPr>
          <p:cNvCxnSpPr>
            <a:cxnSpLocks/>
          </p:cNvCxnSpPr>
          <p:nvPr/>
        </p:nvCxnSpPr>
        <p:spPr>
          <a:xfrm flipV="1">
            <a:off x="8557092" y="3070224"/>
            <a:ext cx="522514" cy="72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0D15A374-E703-B3FE-42D9-B5A30A17F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940" y="4036392"/>
            <a:ext cx="1260453" cy="113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0140E366-A48C-D446-9ACB-0CFAE0E0B1FD}"/>
              </a:ext>
            </a:extLst>
          </p:cNvPr>
          <p:cNvCxnSpPr>
            <a:cxnSpLocks/>
            <a:stCxn id="24" idx="2"/>
            <a:endCxn id="1026" idx="0"/>
          </p:cNvCxnSpPr>
          <p:nvPr/>
        </p:nvCxnSpPr>
        <p:spPr>
          <a:xfrm>
            <a:off x="9723787" y="3377239"/>
            <a:ext cx="380" cy="659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473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901EC85-BCBB-D626-F03B-467E1C7A2D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77ECAB1-01AD-4F25-E71D-85F7F86BE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BTP-management </a:t>
            </a:r>
            <a:r>
              <a:rPr lang="nl-NL" err="1"/>
              <a:t>with</a:t>
            </a:r>
            <a:r>
              <a:rPr lang="nl-NL"/>
              <a:t> </a:t>
            </a:r>
            <a:r>
              <a:rPr lang="nl-NL" err="1"/>
              <a:t>Terraform</a:t>
            </a: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73EFCCB-391E-9852-845E-9F8FADBFB19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5B2A88A-B7BD-41B1-9FCB-9BE633251ACA}" type="slidenum">
              <a:rPr lang="nl-NL" smtClean="0"/>
              <a:pPr/>
              <a:t>8</a:t>
            </a:fld>
            <a:endParaRPr lang="nl-NL"/>
          </a:p>
        </p:txBody>
      </p:sp>
      <p:pic>
        <p:nvPicPr>
          <p:cNvPr id="2052" name="Picture 4" descr="Amazon.com: Voice Recording Button Easy Button Record 30 Seconds Talking  Message Funny Office Gift Battery Powered Recordable Sound Buttons(red+Silver)  : Electronics">
            <a:extLst>
              <a:ext uri="{FF2B5EF4-FFF2-40B4-BE49-F238E27FC236}">
                <a16:creationId xmlns:a16="http://schemas.microsoft.com/office/drawing/2014/main" id="{E422B6AD-9BCE-81F2-D162-56CAB31520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7" t="12861" r="7089" b="9729"/>
          <a:stretch/>
        </p:blipFill>
        <p:spPr bwMode="auto">
          <a:xfrm>
            <a:off x="3259741" y="1152270"/>
            <a:ext cx="5672517" cy="530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0275B9D7-48A9-15B9-8602-B4718FFC31C5}"/>
              </a:ext>
            </a:extLst>
          </p:cNvPr>
          <p:cNvSpPr txBox="1"/>
          <p:nvPr/>
        </p:nvSpPr>
        <p:spPr>
          <a:xfrm>
            <a:off x="4724353" y="2327662"/>
            <a:ext cx="3172078" cy="1107996"/>
          </a:xfrm>
          <a:prstGeom prst="rect">
            <a:avLst/>
          </a:prstGeom>
          <a:noFill/>
          <a:scene3d>
            <a:camera prst="orthographicFront">
              <a:rot lat="2400000" lon="0" rev="0"/>
            </a:camera>
            <a:lightRig rig="threePt" dir="t"/>
          </a:scene3d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nl-NL" sz="7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298212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26AEE356-2567-70B4-1FED-9B2F72CEE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29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8693e2ee5ce2772c66636715f40e19ea56e22a"/>
</p:tagLst>
</file>

<file path=ppt/theme/theme1.xml><?xml version="1.0" encoding="utf-8"?>
<a:theme xmlns:a="http://schemas.openxmlformats.org/drawingml/2006/main" name="Alliander">
  <a:themeElements>
    <a:clrScheme name="Custom 7">
      <a:dk1>
        <a:sysClr val="windowText" lastClr="000000"/>
      </a:dk1>
      <a:lt1>
        <a:sysClr val="window" lastClr="FFFFFF"/>
      </a:lt1>
      <a:dk2>
        <a:srgbClr val="CD5A19"/>
      </a:dk2>
      <a:lt2>
        <a:srgbClr val="8BB63B"/>
      </a:lt2>
      <a:accent1>
        <a:srgbClr val="8BB63B"/>
      </a:accent1>
      <a:accent2>
        <a:srgbClr val="CD5A19"/>
      </a:accent2>
      <a:accent3>
        <a:srgbClr val="AF1A1C"/>
      </a:accent3>
      <a:accent4>
        <a:srgbClr val="7F1F7D"/>
      </a:accent4>
      <a:accent5>
        <a:srgbClr val="000000"/>
      </a:accent5>
      <a:accent6>
        <a:srgbClr val="CECFCF"/>
      </a:accent6>
      <a:hlink>
        <a:srgbClr val="8BB63B"/>
      </a:hlink>
      <a:folHlink>
        <a:srgbClr val="4C4C4C"/>
      </a:folHlink>
    </a:clrScheme>
    <a:fontScheme name="Custom 6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lIns="108000" tIns="108000" rIns="108000" bIns="108000" rtlCol="0" anchor="ctr"/>
      <a:lstStyle>
        <a:defPPr algn="ctr">
          <a:defRPr sz="14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>
        <a:spAutoFit/>
      </a:bodyPr>
      <a:lstStyle>
        <a:defPPr algn="l">
          <a:defRPr sz="1600"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697f104b-d7cb-48c8-ac9f-bd87105bafdc}" enabled="0" method="" siteId="{697f104b-d7cb-48c8-ac9f-bd87105bafd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860</Words>
  <Application>Microsoft Office PowerPoint</Application>
  <PresentationFormat>Breedbeeld</PresentationFormat>
  <Paragraphs>237</Paragraphs>
  <Slides>22</Slides>
  <Notes>22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3" baseType="lpstr">
      <vt:lpstr>Alliander</vt:lpstr>
      <vt:lpstr>PowerPoint-presentatie</vt:lpstr>
      <vt:lpstr>Powered by</vt:lpstr>
      <vt:lpstr>Topics</vt:lpstr>
      <vt:lpstr>Introduction</vt:lpstr>
      <vt:lpstr>Landscape overview</vt:lpstr>
      <vt:lpstr>BTP-management with Terraform</vt:lpstr>
      <vt:lpstr>BTP-management with Terraform</vt:lpstr>
      <vt:lpstr>BTP-management with Terraform</vt:lpstr>
      <vt:lpstr>PowerPoint-presentatie</vt:lpstr>
      <vt:lpstr>Why Clean Core+ &amp; Goal</vt:lpstr>
      <vt:lpstr>PowerPoint-presentatie</vt:lpstr>
      <vt:lpstr>Building blocks</vt:lpstr>
      <vt:lpstr>Enforcement</vt:lpstr>
      <vt:lpstr>PowerPoint-presentatie</vt:lpstr>
      <vt:lpstr>SAP BTP Development</vt:lpstr>
      <vt:lpstr>BTP Development</vt:lpstr>
      <vt:lpstr>BTP Development</vt:lpstr>
      <vt:lpstr>Golden path </vt:lpstr>
      <vt:lpstr>Use-case</vt:lpstr>
      <vt:lpstr>BTP-management with Terraform</vt:lpstr>
      <vt:lpstr>PowerPoint-presentatie</vt:lpstr>
      <vt:lpstr>SAP CodeJam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Alliander</dc:title>
  <dc:creator>Marjolijn de Kruijff</dc:creator>
  <cp:lastModifiedBy>Julian Kuipers</cp:lastModifiedBy>
  <cp:revision>6</cp:revision>
  <cp:lastPrinted>2018-04-05T08:18:28Z</cp:lastPrinted>
  <dcterms:created xsi:type="dcterms:W3CDTF">2017-01-23T09:15:04Z</dcterms:created>
  <dcterms:modified xsi:type="dcterms:W3CDTF">2024-11-16T13:01:56Z</dcterms:modified>
</cp:coreProperties>
</file>